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75" r:id="rId5"/>
    <p:sldId id="2134805365" r:id="rId6"/>
    <p:sldId id="2134805362" r:id="rId7"/>
    <p:sldId id="2134805363" r:id="rId8"/>
    <p:sldId id="2134805378" r:id="rId9"/>
    <p:sldId id="2134805379" r:id="rId10"/>
    <p:sldId id="2134805377" r:id="rId11"/>
    <p:sldId id="2134805376" r:id="rId12"/>
    <p:sldId id="2134805374" r:id="rId13"/>
    <p:sldId id="2134805381" r:id="rId14"/>
    <p:sldId id="2134805380" r:id="rId15"/>
    <p:sldId id="2134805382" r:id="rId16"/>
    <p:sldId id="2134805385" r:id="rId17"/>
    <p:sldId id="2134805367" r:id="rId18"/>
    <p:sldId id="2134805368" r:id="rId19"/>
    <p:sldId id="2134805383" r:id="rId20"/>
    <p:sldId id="2134805304" r:id="rId21"/>
    <p:sldId id="21348053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raine.connolly" initials="lo" lastIdx="2" clrIdx="0">
    <p:extLst>
      <p:ext uri="{19B8F6BF-5375-455C-9EA6-DF929625EA0E}">
        <p15:presenceInfo xmlns:p15="http://schemas.microsoft.com/office/powerpoint/2012/main" userId="S::lorraine.connolly_chap-solutions.co.uk#ext#@agriepi.onmicrosoft.com::b2578bba-0d37-42b5-84b7-a87b162a205b" providerId="AD"/>
      </p:ext>
    </p:extLst>
  </p:cmAuthor>
  <p:cmAuthor id="2" name="Lorraine Connolly" initials="LC" lastIdx="36" clrIdx="1">
    <p:extLst>
      <p:ext uri="{19B8F6BF-5375-455C-9EA6-DF929625EA0E}">
        <p15:presenceInfo xmlns:p15="http://schemas.microsoft.com/office/powerpoint/2012/main" userId="S::lorraine.connolly@chap-solutions.co.uk::24fd416e-2b4d-4140-acce-e14e1f091f2b" providerId="AD"/>
      </p:ext>
    </p:extLst>
  </p:cmAuthor>
  <p:cmAuthor id="3" name="Benjamin Turner" initials="BT" lastIdx="37" clrIdx="2">
    <p:extLst>
      <p:ext uri="{19B8F6BF-5375-455C-9EA6-DF929625EA0E}">
        <p15:presenceInfo xmlns:p15="http://schemas.microsoft.com/office/powerpoint/2012/main" userId="S::benjamin.turner@agrimetrics.co.uk::b3958080-7e9e-4a17-ac55-9806632005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11F20"/>
    <a:srgbClr val="D9FFF0"/>
    <a:srgbClr val="969696"/>
    <a:srgbClr val="808080"/>
    <a:srgbClr val="000000"/>
    <a:srgbClr val="00717C"/>
    <a:srgbClr val="B3B5C0"/>
    <a:srgbClr val="ED7D31"/>
    <a:srgbClr val="0AB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3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Carless" userId="00e7add4-7878-40bd-97a2-456e0f6c470f" providerId="ADAL" clId="{C0468950-C0EE-4655-8B6F-A7C4B0E63E72}"/>
    <pc:docChg chg="delSld">
      <pc:chgData name="Derek Carless" userId="00e7add4-7878-40bd-97a2-456e0f6c470f" providerId="ADAL" clId="{C0468950-C0EE-4655-8B6F-A7C4B0E63E72}" dt="2023-05-31T07:53:28.459" v="5" actId="2696"/>
      <pc:docMkLst>
        <pc:docMk/>
      </pc:docMkLst>
      <pc:sldChg chg="del">
        <pc:chgData name="Derek Carless" userId="00e7add4-7878-40bd-97a2-456e0f6c470f" providerId="ADAL" clId="{C0468950-C0EE-4655-8B6F-A7C4B0E63E72}" dt="2023-05-31T07:53:16.193" v="0" actId="2696"/>
        <pc:sldMkLst>
          <pc:docMk/>
          <pc:sldMk cId="1431727662" sldId="2134805345"/>
        </pc:sldMkLst>
      </pc:sldChg>
      <pc:sldChg chg="del">
        <pc:chgData name="Derek Carless" userId="00e7add4-7878-40bd-97a2-456e0f6c470f" providerId="ADAL" clId="{C0468950-C0EE-4655-8B6F-A7C4B0E63E72}" dt="2023-05-31T07:53:25.705" v="4" actId="2696"/>
        <pc:sldMkLst>
          <pc:docMk/>
          <pc:sldMk cId="722680214" sldId="2134805355"/>
        </pc:sldMkLst>
      </pc:sldChg>
      <pc:sldChg chg="del">
        <pc:chgData name="Derek Carless" userId="00e7add4-7878-40bd-97a2-456e0f6c470f" providerId="ADAL" clId="{C0468950-C0EE-4655-8B6F-A7C4B0E63E72}" dt="2023-05-31T07:53:23.701" v="3" actId="2696"/>
        <pc:sldMkLst>
          <pc:docMk/>
          <pc:sldMk cId="666009753" sldId="2134805356"/>
        </pc:sldMkLst>
      </pc:sldChg>
      <pc:sldChg chg="del">
        <pc:chgData name="Derek Carless" userId="00e7add4-7878-40bd-97a2-456e0f6c470f" providerId="ADAL" clId="{C0468950-C0EE-4655-8B6F-A7C4B0E63E72}" dt="2023-05-31T07:53:21.616" v="2" actId="2696"/>
        <pc:sldMkLst>
          <pc:docMk/>
          <pc:sldMk cId="883851787" sldId="2134805357"/>
        </pc:sldMkLst>
      </pc:sldChg>
      <pc:sldChg chg="del">
        <pc:chgData name="Derek Carless" userId="00e7add4-7878-40bd-97a2-456e0f6c470f" providerId="ADAL" clId="{C0468950-C0EE-4655-8B6F-A7C4B0E63E72}" dt="2023-05-31T07:53:18.586" v="1" actId="2696"/>
        <pc:sldMkLst>
          <pc:docMk/>
          <pc:sldMk cId="2918949066" sldId="2134805358"/>
        </pc:sldMkLst>
      </pc:sldChg>
      <pc:sldChg chg="del">
        <pc:chgData name="Derek Carless" userId="00e7add4-7878-40bd-97a2-456e0f6c470f" providerId="ADAL" clId="{C0468950-C0EE-4655-8B6F-A7C4B0E63E72}" dt="2023-05-31T07:53:28.459" v="5" actId="2696"/>
        <pc:sldMkLst>
          <pc:docMk/>
          <pc:sldMk cId="250526569" sldId="21348053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EC64F-9DBC-4A9E-84DC-72341ACBA4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C99841-53DB-44E4-8D07-ED27ABBD5685}">
      <dgm:prSet phldrT="[Text]"/>
      <dgm:spPr/>
      <dgm:t>
        <a:bodyPr/>
        <a:lstStyle/>
        <a:p>
          <a:r>
            <a:rPr lang="en-GB" dirty="0"/>
            <a:t>Data security standards oversight</a:t>
          </a:r>
        </a:p>
      </dgm:t>
    </dgm:pt>
    <dgm:pt modelId="{4645409D-34BD-4542-B001-31F857F309FB}" type="parTrans" cxnId="{CA6C4FB3-B3DA-42D0-AA1F-55044FBB86E8}">
      <dgm:prSet/>
      <dgm:spPr/>
      <dgm:t>
        <a:bodyPr/>
        <a:lstStyle/>
        <a:p>
          <a:endParaRPr lang="en-GB"/>
        </a:p>
      </dgm:t>
    </dgm:pt>
    <dgm:pt modelId="{D6AAB7C3-DB01-4004-A9DE-FFE9828EDB35}" type="sibTrans" cxnId="{CA6C4FB3-B3DA-42D0-AA1F-55044FBB86E8}">
      <dgm:prSet/>
      <dgm:spPr/>
      <dgm:t>
        <a:bodyPr/>
        <a:lstStyle/>
        <a:p>
          <a:endParaRPr lang="en-GB"/>
        </a:p>
      </dgm:t>
    </dgm:pt>
    <dgm:pt modelId="{0AD5931C-E2D9-425B-A436-B7972DA6B572}">
      <dgm:prSet phldrT="[Text]"/>
      <dgm:spPr/>
      <dgm:t>
        <a:bodyPr/>
        <a:lstStyle/>
        <a:p>
          <a:r>
            <a:rPr lang="en-GB" dirty="0"/>
            <a:t>Data quality standards &amp; auditing approach</a:t>
          </a:r>
        </a:p>
      </dgm:t>
    </dgm:pt>
    <dgm:pt modelId="{F630466A-44C2-49DA-BC3F-7F325357EB02}" type="parTrans" cxnId="{9A81D7E9-9A4B-4286-81BD-B7D16383D0CE}">
      <dgm:prSet/>
      <dgm:spPr/>
      <dgm:t>
        <a:bodyPr/>
        <a:lstStyle/>
        <a:p>
          <a:endParaRPr lang="en-GB"/>
        </a:p>
      </dgm:t>
    </dgm:pt>
    <dgm:pt modelId="{D8CB1BFD-F059-4371-B18A-CDE2BD34F73E}" type="sibTrans" cxnId="{9A81D7E9-9A4B-4286-81BD-B7D16383D0CE}">
      <dgm:prSet/>
      <dgm:spPr/>
      <dgm:t>
        <a:bodyPr/>
        <a:lstStyle/>
        <a:p>
          <a:endParaRPr lang="en-GB"/>
        </a:p>
      </dgm:t>
    </dgm:pt>
    <dgm:pt modelId="{80FA3075-6DD8-43E0-97F7-716795C8FE0E}">
      <dgm:prSet phldrT="[Text]"/>
      <dgm:spPr/>
      <dgm:t>
        <a:bodyPr/>
        <a:lstStyle/>
        <a:p>
          <a:r>
            <a:rPr lang="en-GB" dirty="0"/>
            <a:t>Data request criteria &amp; process</a:t>
          </a:r>
        </a:p>
      </dgm:t>
    </dgm:pt>
    <dgm:pt modelId="{534091DE-1772-4CA1-B162-F66AC24EAF9B}" type="parTrans" cxnId="{3963C8AE-0F37-432D-AFC0-44CD198A45FD}">
      <dgm:prSet/>
      <dgm:spPr/>
      <dgm:t>
        <a:bodyPr/>
        <a:lstStyle/>
        <a:p>
          <a:endParaRPr lang="en-GB"/>
        </a:p>
      </dgm:t>
    </dgm:pt>
    <dgm:pt modelId="{FE411AF6-01CF-47A9-9655-FBFE039DE0EA}" type="sibTrans" cxnId="{3963C8AE-0F37-432D-AFC0-44CD198A45FD}">
      <dgm:prSet/>
      <dgm:spPr/>
      <dgm:t>
        <a:bodyPr/>
        <a:lstStyle/>
        <a:p>
          <a:endParaRPr lang="en-GB"/>
        </a:p>
      </dgm:t>
    </dgm:pt>
    <dgm:pt modelId="{D4E175B1-902A-40F8-A4B9-EE3E5F7A940D}">
      <dgm:prSet phldrT="[Text]"/>
      <dgm:spPr/>
      <dgm:t>
        <a:bodyPr/>
        <a:lstStyle/>
        <a:p>
          <a:r>
            <a:rPr lang="en-GB" dirty="0"/>
            <a:t>Permissions oversight</a:t>
          </a:r>
        </a:p>
      </dgm:t>
    </dgm:pt>
    <dgm:pt modelId="{A4373502-DC81-4CC1-AE2A-CEAD574F5F97}" type="parTrans" cxnId="{4C2E0B37-3459-4164-B347-2C997CB71D1A}">
      <dgm:prSet/>
      <dgm:spPr/>
      <dgm:t>
        <a:bodyPr/>
        <a:lstStyle/>
        <a:p>
          <a:endParaRPr lang="en-GB"/>
        </a:p>
      </dgm:t>
    </dgm:pt>
    <dgm:pt modelId="{D25094F1-8728-4DA7-BB6C-9F27B557C2A8}" type="sibTrans" cxnId="{4C2E0B37-3459-4164-B347-2C997CB71D1A}">
      <dgm:prSet/>
      <dgm:spPr/>
      <dgm:t>
        <a:bodyPr/>
        <a:lstStyle/>
        <a:p>
          <a:endParaRPr lang="en-GB"/>
        </a:p>
      </dgm:t>
    </dgm:pt>
    <dgm:pt modelId="{C3C47A96-CAE1-4F7F-94DA-CB0BA2395B15}">
      <dgm:prSet phldrT="[Text]"/>
      <dgm:spPr/>
      <dgm:t>
        <a:bodyPr/>
        <a:lstStyle/>
        <a:p>
          <a:r>
            <a:rPr lang="en-GB" dirty="0"/>
            <a:t>Future passport field change request process</a:t>
          </a:r>
        </a:p>
      </dgm:t>
    </dgm:pt>
    <dgm:pt modelId="{BBA03187-2B14-453C-8490-0B4D2DFCD830}" type="parTrans" cxnId="{41779B3C-D6FF-454E-AC15-03361E234DDD}">
      <dgm:prSet/>
      <dgm:spPr/>
      <dgm:t>
        <a:bodyPr/>
        <a:lstStyle/>
        <a:p>
          <a:endParaRPr lang="en-GB"/>
        </a:p>
      </dgm:t>
    </dgm:pt>
    <dgm:pt modelId="{C817A36C-4C15-4D1B-9471-FEF413CAB0FB}" type="sibTrans" cxnId="{41779B3C-D6FF-454E-AC15-03361E234DDD}">
      <dgm:prSet/>
      <dgm:spPr/>
      <dgm:t>
        <a:bodyPr/>
        <a:lstStyle/>
        <a:p>
          <a:endParaRPr lang="en-GB"/>
        </a:p>
      </dgm:t>
    </dgm:pt>
    <dgm:pt modelId="{1483EEDF-CDA8-489F-95E0-21E83EA7DD7A}">
      <dgm:prSet/>
      <dgm:spPr/>
      <dgm:t>
        <a:bodyPr/>
        <a:lstStyle/>
        <a:p>
          <a:r>
            <a:rPr lang="en-GB" dirty="0"/>
            <a:t>Legal aspects </a:t>
          </a:r>
        </a:p>
      </dgm:t>
    </dgm:pt>
    <dgm:pt modelId="{62420B2B-1C73-444A-B9D6-A8347606C40F}" type="parTrans" cxnId="{BBAA2C89-87D8-4D79-8B98-ADBA569A838A}">
      <dgm:prSet/>
      <dgm:spPr/>
      <dgm:t>
        <a:bodyPr/>
        <a:lstStyle/>
        <a:p>
          <a:endParaRPr lang="en-GB"/>
        </a:p>
      </dgm:t>
    </dgm:pt>
    <dgm:pt modelId="{0EB060E9-9982-432C-AF91-846875AC0449}" type="sibTrans" cxnId="{BBAA2C89-87D8-4D79-8B98-ADBA569A838A}">
      <dgm:prSet/>
      <dgm:spPr/>
      <dgm:t>
        <a:bodyPr/>
        <a:lstStyle/>
        <a:p>
          <a:endParaRPr lang="en-GB"/>
        </a:p>
      </dgm:t>
    </dgm:pt>
    <dgm:pt modelId="{44BA8AA0-7133-4CC6-8CF2-B5D909EBABE0}" type="pres">
      <dgm:prSet presAssocID="{078EC64F-9DBC-4A9E-84DC-72341ACBA42D}" presName="diagram" presStyleCnt="0">
        <dgm:presLayoutVars>
          <dgm:dir/>
          <dgm:resizeHandles val="exact"/>
        </dgm:presLayoutVars>
      </dgm:prSet>
      <dgm:spPr/>
    </dgm:pt>
    <dgm:pt modelId="{4E09F516-5566-4B97-98F9-F6A3645563F2}" type="pres">
      <dgm:prSet presAssocID="{22C99841-53DB-44E4-8D07-ED27ABBD5685}" presName="node" presStyleLbl="node1" presStyleIdx="0" presStyleCnt="6">
        <dgm:presLayoutVars>
          <dgm:bulletEnabled val="1"/>
        </dgm:presLayoutVars>
      </dgm:prSet>
      <dgm:spPr/>
    </dgm:pt>
    <dgm:pt modelId="{6225917B-F66A-4F8B-AAE8-BA27C1B07946}" type="pres">
      <dgm:prSet presAssocID="{D6AAB7C3-DB01-4004-A9DE-FFE9828EDB35}" presName="sibTrans" presStyleCnt="0"/>
      <dgm:spPr/>
    </dgm:pt>
    <dgm:pt modelId="{0ACBB0D9-E45F-4164-B944-00EFF75ADEA9}" type="pres">
      <dgm:prSet presAssocID="{1483EEDF-CDA8-489F-95E0-21E83EA7DD7A}" presName="node" presStyleLbl="node1" presStyleIdx="1" presStyleCnt="6">
        <dgm:presLayoutVars>
          <dgm:bulletEnabled val="1"/>
        </dgm:presLayoutVars>
      </dgm:prSet>
      <dgm:spPr/>
    </dgm:pt>
    <dgm:pt modelId="{777DE5EA-5541-4B44-A330-F2C9232A5074}" type="pres">
      <dgm:prSet presAssocID="{0EB060E9-9982-432C-AF91-846875AC0449}" presName="sibTrans" presStyleCnt="0"/>
      <dgm:spPr/>
    </dgm:pt>
    <dgm:pt modelId="{C490A5A4-B11D-4C0B-B460-086A4CE5839E}" type="pres">
      <dgm:prSet presAssocID="{0AD5931C-E2D9-425B-A436-B7972DA6B572}" presName="node" presStyleLbl="node1" presStyleIdx="2" presStyleCnt="6">
        <dgm:presLayoutVars>
          <dgm:bulletEnabled val="1"/>
        </dgm:presLayoutVars>
      </dgm:prSet>
      <dgm:spPr/>
    </dgm:pt>
    <dgm:pt modelId="{8C2A41A5-71CA-4069-8EC8-9051FE4250F6}" type="pres">
      <dgm:prSet presAssocID="{D8CB1BFD-F059-4371-B18A-CDE2BD34F73E}" presName="sibTrans" presStyleCnt="0"/>
      <dgm:spPr/>
    </dgm:pt>
    <dgm:pt modelId="{314A4992-1856-4D74-BCAA-08DA497D8AE4}" type="pres">
      <dgm:prSet presAssocID="{80FA3075-6DD8-43E0-97F7-716795C8FE0E}" presName="node" presStyleLbl="node1" presStyleIdx="3" presStyleCnt="6">
        <dgm:presLayoutVars>
          <dgm:bulletEnabled val="1"/>
        </dgm:presLayoutVars>
      </dgm:prSet>
      <dgm:spPr/>
    </dgm:pt>
    <dgm:pt modelId="{8BE73283-473F-435C-94D7-328DBCBFA70D}" type="pres">
      <dgm:prSet presAssocID="{FE411AF6-01CF-47A9-9655-FBFE039DE0EA}" presName="sibTrans" presStyleCnt="0"/>
      <dgm:spPr/>
    </dgm:pt>
    <dgm:pt modelId="{2216F9E9-618C-426F-A9DD-8B94C736939C}" type="pres">
      <dgm:prSet presAssocID="{D4E175B1-902A-40F8-A4B9-EE3E5F7A940D}" presName="node" presStyleLbl="node1" presStyleIdx="4" presStyleCnt="6">
        <dgm:presLayoutVars>
          <dgm:bulletEnabled val="1"/>
        </dgm:presLayoutVars>
      </dgm:prSet>
      <dgm:spPr/>
    </dgm:pt>
    <dgm:pt modelId="{2F83F136-AB57-4C2F-A1C2-165BB0786D41}" type="pres">
      <dgm:prSet presAssocID="{D25094F1-8728-4DA7-BB6C-9F27B557C2A8}" presName="sibTrans" presStyleCnt="0"/>
      <dgm:spPr/>
    </dgm:pt>
    <dgm:pt modelId="{7D40A096-36E2-42A4-895B-BCB51C557920}" type="pres">
      <dgm:prSet presAssocID="{C3C47A96-CAE1-4F7F-94DA-CB0BA2395B15}" presName="node" presStyleLbl="node1" presStyleIdx="5" presStyleCnt="6">
        <dgm:presLayoutVars>
          <dgm:bulletEnabled val="1"/>
        </dgm:presLayoutVars>
      </dgm:prSet>
      <dgm:spPr/>
    </dgm:pt>
  </dgm:ptLst>
  <dgm:cxnLst>
    <dgm:cxn modelId="{4C2E0B37-3459-4164-B347-2C997CB71D1A}" srcId="{078EC64F-9DBC-4A9E-84DC-72341ACBA42D}" destId="{D4E175B1-902A-40F8-A4B9-EE3E5F7A940D}" srcOrd="4" destOrd="0" parTransId="{A4373502-DC81-4CC1-AE2A-CEAD574F5F97}" sibTransId="{D25094F1-8728-4DA7-BB6C-9F27B557C2A8}"/>
    <dgm:cxn modelId="{41779B3C-D6FF-454E-AC15-03361E234DDD}" srcId="{078EC64F-9DBC-4A9E-84DC-72341ACBA42D}" destId="{C3C47A96-CAE1-4F7F-94DA-CB0BA2395B15}" srcOrd="5" destOrd="0" parTransId="{BBA03187-2B14-453C-8490-0B4D2DFCD830}" sibTransId="{C817A36C-4C15-4D1B-9471-FEF413CAB0FB}"/>
    <dgm:cxn modelId="{19EEEF48-9703-495C-82B0-8980F8BFB602}" type="presOf" srcId="{1483EEDF-CDA8-489F-95E0-21E83EA7DD7A}" destId="{0ACBB0D9-E45F-4164-B944-00EFF75ADEA9}" srcOrd="0" destOrd="0" presId="urn:microsoft.com/office/officeart/2005/8/layout/default"/>
    <dgm:cxn modelId="{254E8385-02D6-4A54-8422-9FE0734C825F}" type="presOf" srcId="{0AD5931C-E2D9-425B-A436-B7972DA6B572}" destId="{C490A5A4-B11D-4C0B-B460-086A4CE5839E}" srcOrd="0" destOrd="0" presId="urn:microsoft.com/office/officeart/2005/8/layout/default"/>
    <dgm:cxn modelId="{00BC9A85-671B-4211-9921-1E43E8C8A84D}" type="presOf" srcId="{C3C47A96-CAE1-4F7F-94DA-CB0BA2395B15}" destId="{7D40A096-36E2-42A4-895B-BCB51C557920}" srcOrd="0" destOrd="0" presId="urn:microsoft.com/office/officeart/2005/8/layout/default"/>
    <dgm:cxn modelId="{5C1FBF88-DA5E-41E4-B803-8AF7871D1889}" type="presOf" srcId="{80FA3075-6DD8-43E0-97F7-716795C8FE0E}" destId="{314A4992-1856-4D74-BCAA-08DA497D8AE4}" srcOrd="0" destOrd="0" presId="urn:microsoft.com/office/officeart/2005/8/layout/default"/>
    <dgm:cxn modelId="{BBAA2C89-87D8-4D79-8B98-ADBA569A838A}" srcId="{078EC64F-9DBC-4A9E-84DC-72341ACBA42D}" destId="{1483EEDF-CDA8-489F-95E0-21E83EA7DD7A}" srcOrd="1" destOrd="0" parTransId="{62420B2B-1C73-444A-B9D6-A8347606C40F}" sibTransId="{0EB060E9-9982-432C-AF91-846875AC0449}"/>
    <dgm:cxn modelId="{728C19AE-5CDF-43D6-9B69-CD226FB5350F}" type="presOf" srcId="{22C99841-53DB-44E4-8D07-ED27ABBD5685}" destId="{4E09F516-5566-4B97-98F9-F6A3645563F2}" srcOrd="0" destOrd="0" presId="urn:microsoft.com/office/officeart/2005/8/layout/default"/>
    <dgm:cxn modelId="{3963C8AE-0F37-432D-AFC0-44CD198A45FD}" srcId="{078EC64F-9DBC-4A9E-84DC-72341ACBA42D}" destId="{80FA3075-6DD8-43E0-97F7-716795C8FE0E}" srcOrd="3" destOrd="0" parTransId="{534091DE-1772-4CA1-B162-F66AC24EAF9B}" sibTransId="{FE411AF6-01CF-47A9-9655-FBFE039DE0EA}"/>
    <dgm:cxn modelId="{CA6C4FB3-B3DA-42D0-AA1F-55044FBB86E8}" srcId="{078EC64F-9DBC-4A9E-84DC-72341ACBA42D}" destId="{22C99841-53DB-44E4-8D07-ED27ABBD5685}" srcOrd="0" destOrd="0" parTransId="{4645409D-34BD-4542-B001-31F857F309FB}" sibTransId="{D6AAB7C3-DB01-4004-A9DE-FFE9828EDB35}"/>
    <dgm:cxn modelId="{A62313C6-CC66-4AC1-93AD-4EB6C60AF4F4}" type="presOf" srcId="{D4E175B1-902A-40F8-A4B9-EE3E5F7A940D}" destId="{2216F9E9-618C-426F-A9DD-8B94C736939C}" srcOrd="0" destOrd="0" presId="urn:microsoft.com/office/officeart/2005/8/layout/default"/>
    <dgm:cxn modelId="{EC6C3BDF-FE77-4C66-BCC3-5E6F4D7835DB}" type="presOf" srcId="{078EC64F-9DBC-4A9E-84DC-72341ACBA42D}" destId="{44BA8AA0-7133-4CC6-8CF2-B5D909EBABE0}" srcOrd="0" destOrd="0" presId="urn:microsoft.com/office/officeart/2005/8/layout/default"/>
    <dgm:cxn modelId="{9A81D7E9-9A4B-4286-81BD-B7D16383D0CE}" srcId="{078EC64F-9DBC-4A9E-84DC-72341ACBA42D}" destId="{0AD5931C-E2D9-425B-A436-B7972DA6B572}" srcOrd="2" destOrd="0" parTransId="{F630466A-44C2-49DA-BC3F-7F325357EB02}" sibTransId="{D8CB1BFD-F059-4371-B18A-CDE2BD34F73E}"/>
    <dgm:cxn modelId="{04C0738F-EF06-414A-9A8D-8C0129C7A8CD}" type="presParOf" srcId="{44BA8AA0-7133-4CC6-8CF2-B5D909EBABE0}" destId="{4E09F516-5566-4B97-98F9-F6A3645563F2}" srcOrd="0" destOrd="0" presId="urn:microsoft.com/office/officeart/2005/8/layout/default"/>
    <dgm:cxn modelId="{CF7AAA66-759A-47E0-81F3-A26994F5CBD7}" type="presParOf" srcId="{44BA8AA0-7133-4CC6-8CF2-B5D909EBABE0}" destId="{6225917B-F66A-4F8B-AAE8-BA27C1B07946}" srcOrd="1" destOrd="0" presId="urn:microsoft.com/office/officeart/2005/8/layout/default"/>
    <dgm:cxn modelId="{FEA398CC-8D12-4006-A3CB-19A9694BE90C}" type="presParOf" srcId="{44BA8AA0-7133-4CC6-8CF2-B5D909EBABE0}" destId="{0ACBB0D9-E45F-4164-B944-00EFF75ADEA9}" srcOrd="2" destOrd="0" presId="urn:microsoft.com/office/officeart/2005/8/layout/default"/>
    <dgm:cxn modelId="{59A83F23-A4C1-490A-B6F2-F2DC5A4369B4}" type="presParOf" srcId="{44BA8AA0-7133-4CC6-8CF2-B5D909EBABE0}" destId="{777DE5EA-5541-4B44-A330-F2C9232A5074}" srcOrd="3" destOrd="0" presId="urn:microsoft.com/office/officeart/2005/8/layout/default"/>
    <dgm:cxn modelId="{4D8635C4-9DFA-4621-856A-EF02437829E7}" type="presParOf" srcId="{44BA8AA0-7133-4CC6-8CF2-B5D909EBABE0}" destId="{C490A5A4-B11D-4C0B-B460-086A4CE5839E}" srcOrd="4" destOrd="0" presId="urn:microsoft.com/office/officeart/2005/8/layout/default"/>
    <dgm:cxn modelId="{88BD9A9A-5579-48DC-AFE9-601D72321AFD}" type="presParOf" srcId="{44BA8AA0-7133-4CC6-8CF2-B5D909EBABE0}" destId="{8C2A41A5-71CA-4069-8EC8-9051FE4250F6}" srcOrd="5" destOrd="0" presId="urn:microsoft.com/office/officeart/2005/8/layout/default"/>
    <dgm:cxn modelId="{AE3E0196-581A-4D9F-A05B-39162EFF266A}" type="presParOf" srcId="{44BA8AA0-7133-4CC6-8CF2-B5D909EBABE0}" destId="{314A4992-1856-4D74-BCAA-08DA497D8AE4}" srcOrd="6" destOrd="0" presId="urn:microsoft.com/office/officeart/2005/8/layout/default"/>
    <dgm:cxn modelId="{9DF49334-FF14-422F-9776-E2C8C81B1F4E}" type="presParOf" srcId="{44BA8AA0-7133-4CC6-8CF2-B5D909EBABE0}" destId="{8BE73283-473F-435C-94D7-328DBCBFA70D}" srcOrd="7" destOrd="0" presId="urn:microsoft.com/office/officeart/2005/8/layout/default"/>
    <dgm:cxn modelId="{44F04AF4-55AB-4366-A146-D6E41DCD7D50}" type="presParOf" srcId="{44BA8AA0-7133-4CC6-8CF2-B5D909EBABE0}" destId="{2216F9E9-618C-426F-A9DD-8B94C736939C}" srcOrd="8" destOrd="0" presId="urn:microsoft.com/office/officeart/2005/8/layout/default"/>
    <dgm:cxn modelId="{9135711A-1E15-448F-AEC7-E9811DE58975}" type="presParOf" srcId="{44BA8AA0-7133-4CC6-8CF2-B5D909EBABE0}" destId="{2F83F136-AB57-4C2F-A1C2-165BB0786D41}" srcOrd="9" destOrd="0" presId="urn:microsoft.com/office/officeart/2005/8/layout/default"/>
    <dgm:cxn modelId="{6DEB5808-BD0A-4F08-A807-AE4A53B6725A}" type="presParOf" srcId="{44BA8AA0-7133-4CC6-8CF2-B5D909EBABE0}" destId="{7D40A096-36E2-42A4-895B-BCB51C55792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9F516-5566-4B97-98F9-F6A3645563F2}">
      <dsp:nvSpPr>
        <dsp:cNvPr id="0" name=""/>
        <dsp:cNvSpPr/>
      </dsp:nvSpPr>
      <dsp:spPr>
        <a:xfrm>
          <a:off x="0" y="533350"/>
          <a:ext cx="2608460" cy="15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Data security standards oversight</a:t>
          </a:r>
        </a:p>
      </dsp:txBody>
      <dsp:txXfrm>
        <a:off x="0" y="533350"/>
        <a:ext cx="2608460" cy="1565076"/>
      </dsp:txXfrm>
    </dsp:sp>
    <dsp:sp modelId="{0ACBB0D9-E45F-4164-B944-00EFF75ADEA9}">
      <dsp:nvSpPr>
        <dsp:cNvPr id="0" name=""/>
        <dsp:cNvSpPr/>
      </dsp:nvSpPr>
      <dsp:spPr>
        <a:xfrm>
          <a:off x="2869307" y="533350"/>
          <a:ext cx="2608460" cy="15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Legal aspects </a:t>
          </a:r>
        </a:p>
      </dsp:txBody>
      <dsp:txXfrm>
        <a:off x="2869307" y="533350"/>
        <a:ext cx="2608460" cy="1565076"/>
      </dsp:txXfrm>
    </dsp:sp>
    <dsp:sp modelId="{C490A5A4-B11D-4C0B-B460-086A4CE5839E}">
      <dsp:nvSpPr>
        <dsp:cNvPr id="0" name=""/>
        <dsp:cNvSpPr/>
      </dsp:nvSpPr>
      <dsp:spPr>
        <a:xfrm>
          <a:off x="5738614" y="533350"/>
          <a:ext cx="2608460" cy="15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Data quality standards &amp; auditing approach</a:t>
          </a:r>
        </a:p>
      </dsp:txBody>
      <dsp:txXfrm>
        <a:off x="5738614" y="533350"/>
        <a:ext cx="2608460" cy="1565076"/>
      </dsp:txXfrm>
    </dsp:sp>
    <dsp:sp modelId="{314A4992-1856-4D74-BCAA-08DA497D8AE4}">
      <dsp:nvSpPr>
        <dsp:cNvPr id="0" name=""/>
        <dsp:cNvSpPr/>
      </dsp:nvSpPr>
      <dsp:spPr>
        <a:xfrm>
          <a:off x="0" y="2359273"/>
          <a:ext cx="2608460" cy="15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Data request criteria &amp; process</a:t>
          </a:r>
        </a:p>
      </dsp:txBody>
      <dsp:txXfrm>
        <a:off x="0" y="2359273"/>
        <a:ext cx="2608460" cy="1565076"/>
      </dsp:txXfrm>
    </dsp:sp>
    <dsp:sp modelId="{2216F9E9-618C-426F-A9DD-8B94C736939C}">
      <dsp:nvSpPr>
        <dsp:cNvPr id="0" name=""/>
        <dsp:cNvSpPr/>
      </dsp:nvSpPr>
      <dsp:spPr>
        <a:xfrm>
          <a:off x="2869307" y="2359273"/>
          <a:ext cx="2608460" cy="15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Permissions oversight</a:t>
          </a:r>
        </a:p>
      </dsp:txBody>
      <dsp:txXfrm>
        <a:off x="2869307" y="2359273"/>
        <a:ext cx="2608460" cy="1565076"/>
      </dsp:txXfrm>
    </dsp:sp>
    <dsp:sp modelId="{7D40A096-36E2-42A4-895B-BCB51C557920}">
      <dsp:nvSpPr>
        <dsp:cNvPr id="0" name=""/>
        <dsp:cNvSpPr/>
      </dsp:nvSpPr>
      <dsp:spPr>
        <a:xfrm>
          <a:off x="5738614" y="2359273"/>
          <a:ext cx="2608460" cy="15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Future passport field change request process</a:t>
          </a:r>
        </a:p>
      </dsp:txBody>
      <dsp:txXfrm>
        <a:off x="5738614" y="2359273"/>
        <a:ext cx="2608460" cy="1565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FCE8D-E081-2140-8FB6-CAE50AA2612C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CFA61-23B1-CA4D-886B-6A8E803D0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1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FA61-23B1-CA4D-886B-6A8E803D0C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FA61-23B1-CA4D-886B-6A8E803D0C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1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FA61-23B1-CA4D-886B-6A8E803D0C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0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FA61-23B1-CA4D-886B-6A8E803D0C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CFA61-23B1-CA4D-886B-6A8E803D0C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4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l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8C7DAAD-9757-4099-AD98-B51F1232C450}"/>
              </a:ext>
            </a:extLst>
          </p:cNvPr>
          <p:cNvSpPr/>
          <p:nvPr userDrawn="1"/>
        </p:nvSpPr>
        <p:spPr>
          <a:xfrm>
            <a:off x="8807450" y="222250"/>
            <a:ext cx="3041650" cy="140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B4DA455-0D35-40EA-8C7C-3976890CFAB0}"/>
              </a:ext>
            </a:extLst>
          </p:cNvPr>
          <p:cNvSpPr/>
          <p:nvPr userDrawn="1"/>
        </p:nvSpPr>
        <p:spPr>
          <a:xfrm>
            <a:off x="6432638" y="0"/>
            <a:ext cx="5759362" cy="2760143"/>
          </a:xfrm>
          <a:custGeom>
            <a:avLst/>
            <a:gdLst>
              <a:gd name="connsiteX0" fmla="*/ 0 w 5759362"/>
              <a:gd name="connsiteY0" fmla="*/ 0 h 2760143"/>
              <a:gd name="connsiteX1" fmla="*/ 5759362 w 5759362"/>
              <a:gd name="connsiteY1" fmla="*/ 0 h 2760143"/>
              <a:gd name="connsiteX2" fmla="*/ 5759362 w 5759362"/>
              <a:gd name="connsiteY2" fmla="*/ 2585818 h 2760143"/>
              <a:gd name="connsiteX3" fmla="*/ 5488726 w 5759362"/>
              <a:gd name="connsiteY3" fmla="*/ 2652736 h 2760143"/>
              <a:gd name="connsiteX4" fmla="*/ 4455495 w 5759362"/>
              <a:gd name="connsiteY4" fmla="*/ 2760143 h 2760143"/>
              <a:gd name="connsiteX5" fmla="*/ 79822 w 5759362"/>
              <a:gd name="connsiteY5" fmla="*/ 155852 h 276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9362" h="2760143">
                <a:moveTo>
                  <a:pt x="0" y="0"/>
                </a:moveTo>
                <a:lnTo>
                  <a:pt x="5759362" y="0"/>
                </a:lnTo>
                <a:lnTo>
                  <a:pt x="5759362" y="2585818"/>
                </a:lnTo>
                <a:lnTo>
                  <a:pt x="5488726" y="2652736"/>
                </a:lnTo>
                <a:cubicBezTo>
                  <a:pt x="5155401" y="2723122"/>
                  <a:pt x="4809772" y="2760143"/>
                  <a:pt x="4455495" y="2760143"/>
                </a:cubicBezTo>
                <a:cubicBezTo>
                  <a:pt x="2566021" y="2760143"/>
                  <a:pt x="922502" y="1707085"/>
                  <a:pt x="79822" y="155852"/>
                </a:cubicBezTo>
                <a:close/>
              </a:path>
            </a:pathLst>
          </a:custGeom>
          <a:solidFill>
            <a:srgbClr val="DFF1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7685432-FAF8-4CA9-8795-6363C835A85F}"/>
              </a:ext>
            </a:extLst>
          </p:cNvPr>
          <p:cNvSpPr/>
          <p:nvPr userDrawn="1"/>
        </p:nvSpPr>
        <p:spPr>
          <a:xfrm>
            <a:off x="4709035" y="4252025"/>
            <a:ext cx="7482964" cy="2605976"/>
          </a:xfrm>
          <a:custGeom>
            <a:avLst/>
            <a:gdLst>
              <a:gd name="connsiteX0" fmla="*/ 5408633 w 7482964"/>
              <a:gd name="connsiteY0" fmla="*/ 0 h 2605976"/>
              <a:gd name="connsiteX1" fmla="*/ 7343994 w 7482964"/>
              <a:gd name="connsiteY1" fmla="*/ 274286 h 2605976"/>
              <a:gd name="connsiteX2" fmla="*/ 7482964 w 7482964"/>
              <a:gd name="connsiteY2" fmla="*/ 318923 h 2605976"/>
              <a:gd name="connsiteX3" fmla="*/ 7482964 w 7482964"/>
              <a:gd name="connsiteY3" fmla="*/ 2605976 h 2605976"/>
              <a:gd name="connsiteX4" fmla="*/ 0 w 7482964"/>
              <a:gd name="connsiteY4" fmla="*/ 2605976 h 2605976"/>
              <a:gd name="connsiteX5" fmla="*/ 69023 w 7482964"/>
              <a:gd name="connsiteY5" fmla="*/ 2518143 h 2605976"/>
              <a:gd name="connsiteX6" fmla="*/ 5408633 w 7482964"/>
              <a:gd name="connsiteY6" fmla="*/ 0 h 260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2964" h="2605976">
                <a:moveTo>
                  <a:pt x="5408633" y="0"/>
                </a:moveTo>
                <a:cubicBezTo>
                  <a:pt x="6080411" y="0"/>
                  <a:pt x="6729830" y="95728"/>
                  <a:pt x="7343994" y="274286"/>
                </a:cubicBezTo>
                <a:lnTo>
                  <a:pt x="7482964" y="318923"/>
                </a:lnTo>
                <a:lnTo>
                  <a:pt x="7482964" y="2605976"/>
                </a:lnTo>
                <a:lnTo>
                  <a:pt x="0" y="2605976"/>
                </a:lnTo>
                <a:lnTo>
                  <a:pt x="69023" y="2518143"/>
                </a:lnTo>
                <a:cubicBezTo>
                  <a:pt x="1338206" y="980249"/>
                  <a:pt x="3258945" y="0"/>
                  <a:pt x="5408633" y="0"/>
                </a:cubicBezTo>
                <a:close/>
              </a:path>
            </a:pathLst>
          </a:custGeom>
          <a:solidFill>
            <a:srgbClr val="DFF1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E0D00-89C8-48D8-A1CD-FAD1BD143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40" y="2618482"/>
            <a:ext cx="4053840" cy="1101408"/>
          </a:xfrm>
        </p:spPr>
        <p:txBody>
          <a:bodyPr anchor="b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6FEE50-688B-49D9-955E-A55DC59EF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875" y="4252025"/>
            <a:ext cx="4053265" cy="160178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E97997-1D09-49CE-9EA4-034826B8DCD3}"/>
              </a:ext>
            </a:extLst>
          </p:cNvPr>
          <p:cNvGrpSpPr/>
          <p:nvPr userDrawn="1"/>
        </p:nvGrpSpPr>
        <p:grpSpPr>
          <a:xfrm>
            <a:off x="627592" y="3937649"/>
            <a:ext cx="772892" cy="96617"/>
            <a:chOff x="627592" y="3937649"/>
            <a:chExt cx="772892" cy="9661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D863E3-7915-418D-A7BA-4E478DCA4B8A}"/>
                </a:ext>
              </a:extLst>
            </p:cNvPr>
            <p:cNvSpPr/>
            <p:nvPr userDrawn="1"/>
          </p:nvSpPr>
          <p:spPr>
            <a:xfrm>
              <a:off x="627592" y="3937649"/>
              <a:ext cx="96617" cy="9661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B743267-2294-45F5-BD5D-568E9EE1B116}"/>
                </a:ext>
              </a:extLst>
            </p:cNvPr>
            <p:cNvSpPr/>
            <p:nvPr userDrawn="1"/>
          </p:nvSpPr>
          <p:spPr>
            <a:xfrm>
              <a:off x="853017" y="3937649"/>
              <a:ext cx="96617" cy="9661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718917-F8F3-4F21-BCAA-48740ED44AF6}"/>
                </a:ext>
              </a:extLst>
            </p:cNvPr>
            <p:cNvSpPr/>
            <p:nvPr userDrawn="1"/>
          </p:nvSpPr>
          <p:spPr>
            <a:xfrm>
              <a:off x="1078442" y="3937649"/>
              <a:ext cx="96617" cy="9661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65EB9D-A424-4734-BEA4-185114C4DCE2}"/>
                </a:ext>
              </a:extLst>
            </p:cNvPr>
            <p:cNvSpPr/>
            <p:nvPr userDrawn="1"/>
          </p:nvSpPr>
          <p:spPr>
            <a:xfrm>
              <a:off x="1303867" y="3937649"/>
              <a:ext cx="96617" cy="9661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06B92CD8-463E-4C97-A302-FC2A8E7CF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461385"/>
            <a:ext cx="5670629" cy="6174365"/>
          </a:xfrm>
          <a:prstGeom prst="rect">
            <a:avLst/>
          </a:prstGeom>
        </p:spPr>
      </p:pic>
      <p:grpSp>
        <p:nvGrpSpPr>
          <p:cNvPr id="6" name="Graphic 4">
            <a:extLst>
              <a:ext uri="{FF2B5EF4-FFF2-40B4-BE49-F238E27FC236}">
                <a16:creationId xmlns:a16="http://schemas.microsoft.com/office/drawing/2014/main" id="{6440E1B5-6B80-402E-AB8E-91E2F23364CA}"/>
              </a:ext>
            </a:extLst>
          </p:cNvPr>
          <p:cNvGrpSpPr/>
          <p:nvPr/>
        </p:nvGrpSpPr>
        <p:grpSpPr>
          <a:xfrm>
            <a:off x="569913" y="595144"/>
            <a:ext cx="4095130" cy="1101408"/>
            <a:chOff x="569913" y="595144"/>
            <a:chExt cx="4095130" cy="110140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ABDCBF-C7DB-4A06-8364-E09F2B1FEEB0}"/>
                </a:ext>
              </a:extLst>
            </p:cNvPr>
            <p:cNvSpPr/>
            <p:nvPr/>
          </p:nvSpPr>
          <p:spPr>
            <a:xfrm>
              <a:off x="1720533" y="786132"/>
              <a:ext cx="386664" cy="345068"/>
            </a:xfrm>
            <a:custGeom>
              <a:avLst/>
              <a:gdLst>
                <a:gd name="connsiteX0" fmla="*/ 272423 w 386664"/>
                <a:gd name="connsiteY0" fmla="*/ 271251 h 345068"/>
                <a:gd name="connsiteX1" fmla="*/ 112484 w 386664"/>
                <a:gd name="connsiteY1" fmla="*/ 271251 h 345068"/>
                <a:gd name="connsiteX2" fmla="*/ 82020 w 386664"/>
                <a:gd name="connsiteY2" fmla="*/ 345069 h 345068"/>
                <a:gd name="connsiteX3" fmla="*/ 0 w 386664"/>
                <a:gd name="connsiteY3" fmla="*/ 345069 h 345068"/>
                <a:gd name="connsiteX4" fmla="*/ 153494 w 386664"/>
                <a:gd name="connsiteY4" fmla="*/ 0 h 345068"/>
                <a:gd name="connsiteX5" fmla="*/ 232585 w 386664"/>
                <a:gd name="connsiteY5" fmla="*/ 0 h 345068"/>
                <a:gd name="connsiteX6" fmla="*/ 386665 w 386664"/>
                <a:gd name="connsiteY6" fmla="*/ 345069 h 345068"/>
                <a:gd name="connsiteX7" fmla="*/ 302887 w 386664"/>
                <a:gd name="connsiteY7" fmla="*/ 345069 h 345068"/>
                <a:gd name="connsiteX8" fmla="*/ 272423 w 386664"/>
                <a:gd name="connsiteY8" fmla="*/ 271251 h 345068"/>
                <a:gd name="connsiteX9" fmla="*/ 247231 w 386664"/>
                <a:gd name="connsiteY9" fmla="*/ 210908 h 345068"/>
                <a:gd name="connsiteX10" fmla="*/ 192747 w 386664"/>
                <a:gd name="connsiteY10" fmla="*/ 79090 h 345068"/>
                <a:gd name="connsiteX11" fmla="*/ 138262 w 386664"/>
                <a:gd name="connsiteY11" fmla="*/ 210908 h 345068"/>
                <a:gd name="connsiteX12" fmla="*/ 247231 w 386664"/>
                <a:gd name="connsiteY12" fmla="*/ 210908 h 34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664" h="345068">
                  <a:moveTo>
                    <a:pt x="272423" y="271251"/>
                  </a:moveTo>
                  <a:lnTo>
                    <a:pt x="112484" y="271251"/>
                  </a:lnTo>
                  <a:lnTo>
                    <a:pt x="82020" y="345069"/>
                  </a:lnTo>
                  <a:lnTo>
                    <a:pt x="0" y="345069"/>
                  </a:lnTo>
                  <a:lnTo>
                    <a:pt x="153494" y="0"/>
                  </a:lnTo>
                  <a:lnTo>
                    <a:pt x="232585" y="0"/>
                  </a:lnTo>
                  <a:lnTo>
                    <a:pt x="386665" y="345069"/>
                  </a:lnTo>
                  <a:lnTo>
                    <a:pt x="302887" y="345069"/>
                  </a:lnTo>
                  <a:lnTo>
                    <a:pt x="272423" y="271251"/>
                  </a:lnTo>
                  <a:close/>
                  <a:moveTo>
                    <a:pt x="247231" y="210908"/>
                  </a:moveTo>
                  <a:lnTo>
                    <a:pt x="192747" y="79090"/>
                  </a:lnTo>
                  <a:lnTo>
                    <a:pt x="138262" y="210908"/>
                  </a:lnTo>
                  <a:lnTo>
                    <a:pt x="247231" y="210908"/>
                  </a:lnTo>
                  <a:close/>
                </a:path>
              </a:pathLst>
            </a:custGeom>
            <a:solidFill>
              <a:srgbClr val="000000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E15E5C-7FAA-4B09-87E2-5191DCE67580}"/>
                </a:ext>
              </a:extLst>
            </p:cNvPr>
            <p:cNvSpPr/>
            <p:nvPr/>
          </p:nvSpPr>
          <p:spPr>
            <a:xfrm>
              <a:off x="2106611" y="862294"/>
              <a:ext cx="292927" cy="369088"/>
            </a:xfrm>
            <a:custGeom>
              <a:avLst/>
              <a:gdLst>
                <a:gd name="connsiteX0" fmla="*/ 292928 w 292927"/>
                <a:gd name="connsiteY0" fmla="*/ 4101 h 369088"/>
                <a:gd name="connsiteX1" fmla="*/ 292928 w 292927"/>
                <a:gd name="connsiteY1" fmla="*/ 224968 h 369088"/>
                <a:gd name="connsiteX2" fmla="*/ 144120 w 292927"/>
                <a:gd name="connsiteY2" fmla="*/ 369089 h 369088"/>
                <a:gd name="connsiteX3" fmla="*/ 14061 w 292927"/>
                <a:gd name="connsiteY3" fmla="*/ 332766 h 369088"/>
                <a:gd name="connsiteX4" fmla="*/ 44525 w 292927"/>
                <a:gd name="connsiteY4" fmla="*/ 277695 h 369088"/>
                <a:gd name="connsiteX5" fmla="*/ 138262 w 292927"/>
                <a:gd name="connsiteY5" fmla="*/ 307574 h 369088"/>
                <a:gd name="connsiteX6" fmla="*/ 216181 w 292927"/>
                <a:gd name="connsiteY6" fmla="*/ 234928 h 369088"/>
                <a:gd name="connsiteX7" fmla="*/ 216181 w 292927"/>
                <a:gd name="connsiteY7" fmla="*/ 223797 h 369088"/>
                <a:gd name="connsiteX8" fmla="*/ 132403 w 292927"/>
                <a:gd name="connsiteY8" fmla="*/ 256605 h 369088"/>
                <a:gd name="connsiteX9" fmla="*/ 0 w 292927"/>
                <a:gd name="connsiteY9" fmla="*/ 128302 h 369088"/>
                <a:gd name="connsiteX10" fmla="*/ 132403 w 292927"/>
                <a:gd name="connsiteY10" fmla="*/ 0 h 369088"/>
                <a:gd name="connsiteX11" fmla="*/ 220282 w 292927"/>
                <a:gd name="connsiteY11" fmla="*/ 38081 h 369088"/>
                <a:gd name="connsiteX12" fmla="*/ 220282 w 292927"/>
                <a:gd name="connsiteY12" fmla="*/ 4101 h 369088"/>
                <a:gd name="connsiteX13" fmla="*/ 292928 w 292927"/>
                <a:gd name="connsiteY13" fmla="*/ 4101 h 369088"/>
                <a:gd name="connsiteX14" fmla="*/ 216767 w 292927"/>
                <a:gd name="connsiteY14" fmla="*/ 128302 h 369088"/>
                <a:gd name="connsiteX15" fmla="*/ 147050 w 292927"/>
                <a:gd name="connsiteY15" fmla="*/ 63272 h 369088"/>
                <a:gd name="connsiteX16" fmla="*/ 77333 w 292927"/>
                <a:gd name="connsiteY16" fmla="*/ 128302 h 369088"/>
                <a:gd name="connsiteX17" fmla="*/ 147050 w 292927"/>
                <a:gd name="connsiteY17" fmla="*/ 193332 h 369088"/>
                <a:gd name="connsiteX18" fmla="*/ 216767 w 292927"/>
                <a:gd name="connsiteY18" fmla="*/ 128302 h 36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2927" h="369088">
                  <a:moveTo>
                    <a:pt x="292928" y="4101"/>
                  </a:moveTo>
                  <a:lnTo>
                    <a:pt x="292928" y="224968"/>
                  </a:lnTo>
                  <a:cubicBezTo>
                    <a:pt x="292928" y="323392"/>
                    <a:pt x="239615" y="369089"/>
                    <a:pt x="144120" y="369089"/>
                  </a:cubicBezTo>
                  <a:cubicBezTo>
                    <a:pt x="93737" y="369089"/>
                    <a:pt x="45111" y="356786"/>
                    <a:pt x="14061" y="332766"/>
                  </a:cubicBezTo>
                  <a:lnTo>
                    <a:pt x="44525" y="277695"/>
                  </a:lnTo>
                  <a:cubicBezTo>
                    <a:pt x="67373" y="295857"/>
                    <a:pt x="104282" y="307574"/>
                    <a:pt x="138262" y="307574"/>
                  </a:cubicBezTo>
                  <a:cubicBezTo>
                    <a:pt x="192747" y="307574"/>
                    <a:pt x="216181" y="282968"/>
                    <a:pt x="216181" y="234928"/>
                  </a:cubicBezTo>
                  <a:lnTo>
                    <a:pt x="216181" y="223797"/>
                  </a:lnTo>
                  <a:cubicBezTo>
                    <a:pt x="196262" y="246059"/>
                    <a:pt x="166969" y="256605"/>
                    <a:pt x="132403" y="256605"/>
                  </a:cubicBezTo>
                  <a:cubicBezTo>
                    <a:pt x="59171" y="256605"/>
                    <a:pt x="0" y="205635"/>
                    <a:pt x="0" y="128302"/>
                  </a:cubicBezTo>
                  <a:cubicBezTo>
                    <a:pt x="0" y="50969"/>
                    <a:pt x="59171" y="0"/>
                    <a:pt x="132403" y="0"/>
                  </a:cubicBezTo>
                  <a:cubicBezTo>
                    <a:pt x="169312" y="0"/>
                    <a:pt x="199777" y="12303"/>
                    <a:pt x="220282" y="38081"/>
                  </a:cubicBezTo>
                  <a:lnTo>
                    <a:pt x="220282" y="4101"/>
                  </a:lnTo>
                  <a:lnTo>
                    <a:pt x="292928" y="4101"/>
                  </a:lnTo>
                  <a:close/>
                  <a:moveTo>
                    <a:pt x="216767" y="128302"/>
                  </a:moveTo>
                  <a:cubicBezTo>
                    <a:pt x="216767" y="89636"/>
                    <a:pt x="187474" y="63272"/>
                    <a:pt x="147050" y="63272"/>
                  </a:cubicBezTo>
                  <a:cubicBezTo>
                    <a:pt x="106626" y="63272"/>
                    <a:pt x="77333" y="89636"/>
                    <a:pt x="77333" y="128302"/>
                  </a:cubicBezTo>
                  <a:cubicBezTo>
                    <a:pt x="77333" y="166969"/>
                    <a:pt x="106626" y="193332"/>
                    <a:pt x="147050" y="193332"/>
                  </a:cubicBezTo>
                  <a:cubicBezTo>
                    <a:pt x="188060" y="193332"/>
                    <a:pt x="216767" y="167555"/>
                    <a:pt x="216767" y="128302"/>
                  </a:cubicBezTo>
                </a:path>
              </a:pathLst>
            </a:custGeom>
            <a:solidFill>
              <a:srgbClr val="000000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370A8C7-DBE8-4559-9BDA-DE715F172421}"/>
                </a:ext>
              </a:extLst>
            </p:cNvPr>
            <p:cNvSpPr/>
            <p:nvPr/>
          </p:nvSpPr>
          <p:spPr>
            <a:xfrm>
              <a:off x="2462226" y="862294"/>
              <a:ext cx="164039" cy="268907"/>
            </a:xfrm>
            <a:custGeom>
              <a:avLst/>
              <a:gdLst>
                <a:gd name="connsiteX0" fmla="*/ 164040 w 164039"/>
                <a:gd name="connsiteY0" fmla="*/ 0 h 268907"/>
                <a:gd name="connsiteX1" fmla="*/ 164040 w 164039"/>
                <a:gd name="connsiteY1" fmla="*/ 70889 h 268907"/>
                <a:gd name="connsiteX2" fmla="*/ 147050 w 164039"/>
                <a:gd name="connsiteY2" fmla="*/ 69717 h 268907"/>
                <a:gd name="connsiteX3" fmla="*/ 76747 w 164039"/>
                <a:gd name="connsiteY3" fmla="*/ 143535 h 268907"/>
                <a:gd name="connsiteX4" fmla="*/ 76747 w 164039"/>
                <a:gd name="connsiteY4" fmla="*/ 268908 h 268907"/>
                <a:gd name="connsiteX5" fmla="*/ 0 w 164039"/>
                <a:gd name="connsiteY5" fmla="*/ 268908 h 268907"/>
                <a:gd name="connsiteX6" fmla="*/ 0 w 164039"/>
                <a:gd name="connsiteY6" fmla="*/ 4101 h 268907"/>
                <a:gd name="connsiteX7" fmla="*/ 73232 w 164039"/>
                <a:gd name="connsiteY7" fmla="*/ 4101 h 268907"/>
                <a:gd name="connsiteX8" fmla="*/ 73232 w 164039"/>
                <a:gd name="connsiteY8" fmla="*/ 39252 h 268907"/>
                <a:gd name="connsiteX9" fmla="*/ 164040 w 164039"/>
                <a:gd name="connsiteY9" fmla="*/ 0 h 26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039" h="268907">
                  <a:moveTo>
                    <a:pt x="164040" y="0"/>
                  </a:moveTo>
                  <a:lnTo>
                    <a:pt x="164040" y="70889"/>
                  </a:lnTo>
                  <a:cubicBezTo>
                    <a:pt x="157595" y="70303"/>
                    <a:pt x="152908" y="69717"/>
                    <a:pt x="147050" y="69717"/>
                  </a:cubicBezTo>
                  <a:cubicBezTo>
                    <a:pt x="104868" y="69717"/>
                    <a:pt x="76747" y="93151"/>
                    <a:pt x="76747" y="143535"/>
                  </a:cubicBezTo>
                  <a:lnTo>
                    <a:pt x="76747" y="268908"/>
                  </a:lnTo>
                  <a:lnTo>
                    <a:pt x="0" y="268908"/>
                  </a:lnTo>
                  <a:lnTo>
                    <a:pt x="0" y="4101"/>
                  </a:lnTo>
                  <a:lnTo>
                    <a:pt x="73232" y="4101"/>
                  </a:lnTo>
                  <a:lnTo>
                    <a:pt x="73232" y="39252"/>
                  </a:lnTo>
                  <a:cubicBezTo>
                    <a:pt x="91393" y="13475"/>
                    <a:pt x="123030" y="0"/>
                    <a:pt x="164040" y="0"/>
                  </a:cubicBezTo>
                </a:path>
              </a:pathLst>
            </a:custGeom>
            <a:solidFill>
              <a:srgbClr val="000000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572A4A-A301-48DC-9D3A-3F4A271C7FF0}"/>
                </a:ext>
              </a:extLst>
            </p:cNvPr>
            <p:cNvSpPr/>
            <p:nvPr/>
          </p:nvSpPr>
          <p:spPr>
            <a:xfrm>
              <a:off x="2653215" y="743951"/>
              <a:ext cx="96080" cy="387836"/>
            </a:xfrm>
            <a:custGeom>
              <a:avLst/>
              <a:gdLst>
                <a:gd name="connsiteX0" fmla="*/ 0 w 96080"/>
                <a:gd name="connsiteY0" fmla="*/ 42767 h 387836"/>
                <a:gd name="connsiteX1" fmla="*/ 48040 w 96080"/>
                <a:gd name="connsiteY1" fmla="*/ 0 h 387836"/>
                <a:gd name="connsiteX2" fmla="*/ 96080 w 96080"/>
                <a:gd name="connsiteY2" fmla="*/ 41596 h 387836"/>
                <a:gd name="connsiteX3" fmla="*/ 48040 w 96080"/>
                <a:gd name="connsiteY3" fmla="*/ 86121 h 387836"/>
                <a:gd name="connsiteX4" fmla="*/ 0 w 96080"/>
                <a:gd name="connsiteY4" fmla="*/ 42767 h 387836"/>
                <a:gd name="connsiteX5" fmla="*/ 9374 w 96080"/>
                <a:gd name="connsiteY5" fmla="*/ 122444 h 387836"/>
                <a:gd name="connsiteX6" fmla="*/ 86121 w 96080"/>
                <a:gd name="connsiteY6" fmla="*/ 122444 h 387836"/>
                <a:gd name="connsiteX7" fmla="*/ 86121 w 96080"/>
                <a:gd name="connsiteY7" fmla="*/ 387836 h 387836"/>
                <a:gd name="connsiteX8" fmla="*/ 9374 w 96080"/>
                <a:gd name="connsiteY8" fmla="*/ 387836 h 387836"/>
                <a:gd name="connsiteX9" fmla="*/ 9374 w 96080"/>
                <a:gd name="connsiteY9" fmla="*/ 122444 h 38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080" h="387836">
                  <a:moveTo>
                    <a:pt x="0" y="42767"/>
                  </a:moveTo>
                  <a:cubicBezTo>
                    <a:pt x="0" y="18747"/>
                    <a:pt x="19333" y="0"/>
                    <a:pt x="48040" y="0"/>
                  </a:cubicBezTo>
                  <a:cubicBezTo>
                    <a:pt x="76747" y="0"/>
                    <a:pt x="96080" y="17576"/>
                    <a:pt x="96080" y="41596"/>
                  </a:cubicBezTo>
                  <a:cubicBezTo>
                    <a:pt x="96080" y="67373"/>
                    <a:pt x="76747" y="86121"/>
                    <a:pt x="48040" y="86121"/>
                  </a:cubicBezTo>
                  <a:cubicBezTo>
                    <a:pt x="19333" y="85535"/>
                    <a:pt x="0" y="66788"/>
                    <a:pt x="0" y="42767"/>
                  </a:cubicBezTo>
                  <a:moveTo>
                    <a:pt x="9374" y="122444"/>
                  </a:moveTo>
                  <a:lnTo>
                    <a:pt x="86121" y="122444"/>
                  </a:lnTo>
                  <a:lnTo>
                    <a:pt x="86121" y="387836"/>
                  </a:lnTo>
                  <a:lnTo>
                    <a:pt x="9374" y="387836"/>
                  </a:lnTo>
                  <a:lnTo>
                    <a:pt x="9374" y="122444"/>
                  </a:lnTo>
                  <a:close/>
                </a:path>
              </a:pathLst>
            </a:custGeom>
            <a:solidFill>
              <a:srgbClr val="000000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09DE588-71EA-4913-93EF-029D5A1A723F}"/>
                </a:ext>
              </a:extLst>
            </p:cNvPr>
            <p:cNvSpPr/>
            <p:nvPr/>
          </p:nvSpPr>
          <p:spPr>
            <a:xfrm>
              <a:off x="2802022" y="862294"/>
              <a:ext cx="447593" cy="269493"/>
            </a:xfrm>
            <a:custGeom>
              <a:avLst/>
              <a:gdLst>
                <a:gd name="connsiteX0" fmla="*/ 447594 w 447593"/>
                <a:gd name="connsiteY0" fmla="*/ 117757 h 269493"/>
                <a:gd name="connsiteX1" fmla="*/ 447594 w 447593"/>
                <a:gd name="connsiteY1" fmla="*/ 269493 h 269493"/>
                <a:gd name="connsiteX2" fmla="*/ 370846 w 447593"/>
                <a:gd name="connsiteY2" fmla="*/ 269493 h 269493"/>
                <a:gd name="connsiteX3" fmla="*/ 370846 w 447593"/>
                <a:gd name="connsiteY3" fmla="*/ 129474 h 269493"/>
                <a:gd name="connsiteX4" fmla="*/ 320463 w 447593"/>
                <a:gd name="connsiteY4" fmla="*/ 66788 h 269493"/>
                <a:gd name="connsiteX5" fmla="*/ 261877 w 447593"/>
                <a:gd name="connsiteY5" fmla="*/ 136504 h 269493"/>
                <a:gd name="connsiteX6" fmla="*/ 261877 w 447593"/>
                <a:gd name="connsiteY6" fmla="*/ 269493 h 269493"/>
                <a:gd name="connsiteX7" fmla="*/ 185130 w 447593"/>
                <a:gd name="connsiteY7" fmla="*/ 269493 h 269493"/>
                <a:gd name="connsiteX8" fmla="*/ 185130 w 447593"/>
                <a:gd name="connsiteY8" fmla="*/ 129474 h 269493"/>
                <a:gd name="connsiteX9" fmla="*/ 134747 w 447593"/>
                <a:gd name="connsiteY9" fmla="*/ 66788 h 269493"/>
                <a:gd name="connsiteX10" fmla="*/ 76747 w 447593"/>
                <a:gd name="connsiteY10" fmla="*/ 136504 h 269493"/>
                <a:gd name="connsiteX11" fmla="*/ 76747 w 447593"/>
                <a:gd name="connsiteY11" fmla="*/ 269493 h 269493"/>
                <a:gd name="connsiteX12" fmla="*/ 0 w 447593"/>
                <a:gd name="connsiteY12" fmla="*/ 269493 h 269493"/>
                <a:gd name="connsiteX13" fmla="*/ 0 w 447593"/>
                <a:gd name="connsiteY13" fmla="*/ 4101 h 269493"/>
                <a:gd name="connsiteX14" fmla="*/ 73232 w 447593"/>
                <a:gd name="connsiteY14" fmla="*/ 4101 h 269493"/>
                <a:gd name="connsiteX15" fmla="*/ 73232 w 447593"/>
                <a:gd name="connsiteY15" fmla="*/ 34565 h 269493"/>
                <a:gd name="connsiteX16" fmla="*/ 156423 w 447593"/>
                <a:gd name="connsiteY16" fmla="*/ 0 h 269493"/>
                <a:gd name="connsiteX17" fmla="*/ 243716 w 447593"/>
                <a:gd name="connsiteY17" fmla="*/ 43353 h 269493"/>
                <a:gd name="connsiteX18" fmla="*/ 339210 w 447593"/>
                <a:gd name="connsiteY18" fmla="*/ 0 h 269493"/>
                <a:gd name="connsiteX19" fmla="*/ 447594 w 447593"/>
                <a:gd name="connsiteY19" fmla="*/ 117757 h 2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7593" h="269493">
                  <a:moveTo>
                    <a:pt x="447594" y="117757"/>
                  </a:moveTo>
                  <a:lnTo>
                    <a:pt x="447594" y="269493"/>
                  </a:lnTo>
                  <a:lnTo>
                    <a:pt x="370846" y="269493"/>
                  </a:lnTo>
                  <a:lnTo>
                    <a:pt x="370846" y="129474"/>
                  </a:lnTo>
                  <a:cubicBezTo>
                    <a:pt x="370846" y="86707"/>
                    <a:pt x="351513" y="66788"/>
                    <a:pt x="320463" y="66788"/>
                  </a:cubicBezTo>
                  <a:cubicBezTo>
                    <a:pt x="285897" y="66788"/>
                    <a:pt x="261877" y="89050"/>
                    <a:pt x="261877" y="136504"/>
                  </a:cubicBezTo>
                  <a:lnTo>
                    <a:pt x="261877" y="269493"/>
                  </a:lnTo>
                  <a:lnTo>
                    <a:pt x="185130" y="269493"/>
                  </a:lnTo>
                  <a:lnTo>
                    <a:pt x="185130" y="129474"/>
                  </a:lnTo>
                  <a:cubicBezTo>
                    <a:pt x="185130" y="86707"/>
                    <a:pt x="166969" y="66788"/>
                    <a:pt x="134747" y="66788"/>
                  </a:cubicBezTo>
                  <a:cubicBezTo>
                    <a:pt x="100767" y="66788"/>
                    <a:pt x="76747" y="89050"/>
                    <a:pt x="76747" y="136504"/>
                  </a:cubicBezTo>
                  <a:lnTo>
                    <a:pt x="76747" y="269493"/>
                  </a:lnTo>
                  <a:lnTo>
                    <a:pt x="0" y="269493"/>
                  </a:lnTo>
                  <a:lnTo>
                    <a:pt x="0" y="4101"/>
                  </a:lnTo>
                  <a:lnTo>
                    <a:pt x="73232" y="4101"/>
                  </a:lnTo>
                  <a:lnTo>
                    <a:pt x="73232" y="34565"/>
                  </a:lnTo>
                  <a:cubicBezTo>
                    <a:pt x="93151" y="11717"/>
                    <a:pt x="122444" y="0"/>
                    <a:pt x="156423" y="0"/>
                  </a:cubicBezTo>
                  <a:cubicBezTo>
                    <a:pt x="193332" y="0"/>
                    <a:pt x="224968" y="14061"/>
                    <a:pt x="243716" y="43353"/>
                  </a:cubicBezTo>
                  <a:cubicBezTo>
                    <a:pt x="264807" y="16404"/>
                    <a:pt x="299372" y="0"/>
                    <a:pt x="339210" y="0"/>
                  </a:cubicBezTo>
                  <a:cubicBezTo>
                    <a:pt x="402483" y="0"/>
                    <a:pt x="447594" y="36909"/>
                    <a:pt x="447594" y="117757"/>
                  </a:cubicBezTo>
                </a:path>
              </a:pathLst>
            </a:custGeom>
            <a:solidFill>
              <a:srgbClr val="000000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8B19331-FEA2-4F05-99BC-5F72ED5F4499}"/>
                </a:ext>
              </a:extLst>
            </p:cNvPr>
            <p:cNvSpPr/>
            <p:nvPr/>
          </p:nvSpPr>
          <p:spPr>
            <a:xfrm>
              <a:off x="3293555" y="862294"/>
              <a:ext cx="279452" cy="273008"/>
            </a:xfrm>
            <a:custGeom>
              <a:avLst/>
              <a:gdLst>
                <a:gd name="connsiteX0" fmla="*/ 277110 w 279452"/>
                <a:gd name="connsiteY0" fmla="*/ 158181 h 273008"/>
                <a:gd name="connsiteX1" fmla="*/ 76747 w 279452"/>
                <a:gd name="connsiteY1" fmla="*/ 158181 h 273008"/>
                <a:gd name="connsiteX2" fmla="*/ 152908 w 279452"/>
                <a:gd name="connsiteY2" fmla="*/ 211494 h 273008"/>
                <a:gd name="connsiteX3" fmla="*/ 219696 w 279452"/>
                <a:gd name="connsiteY3" fmla="*/ 185716 h 273008"/>
                <a:gd name="connsiteX4" fmla="*/ 260706 w 279452"/>
                <a:gd name="connsiteY4" fmla="*/ 230241 h 273008"/>
                <a:gd name="connsiteX5" fmla="*/ 151151 w 279452"/>
                <a:gd name="connsiteY5" fmla="*/ 273009 h 273008"/>
                <a:gd name="connsiteX6" fmla="*/ 0 w 279452"/>
                <a:gd name="connsiteY6" fmla="*/ 136504 h 273008"/>
                <a:gd name="connsiteX7" fmla="*/ 141777 w 279452"/>
                <a:gd name="connsiteY7" fmla="*/ 0 h 273008"/>
                <a:gd name="connsiteX8" fmla="*/ 279453 w 279452"/>
                <a:gd name="connsiteY8" fmla="*/ 137676 h 273008"/>
                <a:gd name="connsiteX9" fmla="*/ 277110 w 279452"/>
                <a:gd name="connsiteY9" fmla="*/ 158181 h 273008"/>
                <a:gd name="connsiteX10" fmla="*/ 75575 w 279452"/>
                <a:gd name="connsiteY10" fmla="*/ 113656 h 273008"/>
                <a:gd name="connsiteX11" fmla="*/ 205635 w 279452"/>
                <a:gd name="connsiteY11" fmla="*/ 113656 h 273008"/>
                <a:gd name="connsiteX12" fmla="*/ 140605 w 279452"/>
                <a:gd name="connsiteY12" fmla="*/ 58586 h 273008"/>
                <a:gd name="connsiteX13" fmla="*/ 75575 w 279452"/>
                <a:gd name="connsiteY13" fmla="*/ 113656 h 27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452" h="273008">
                  <a:moveTo>
                    <a:pt x="277110" y="158181"/>
                  </a:moveTo>
                  <a:lnTo>
                    <a:pt x="76747" y="158181"/>
                  </a:lnTo>
                  <a:cubicBezTo>
                    <a:pt x="84363" y="190989"/>
                    <a:pt x="112484" y="211494"/>
                    <a:pt x="152908" y="211494"/>
                  </a:cubicBezTo>
                  <a:cubicBezTo>
                    <a:pt x="181029" y="211494"/>
                    <a:pt x="200949" y="203292"/>
                    <a:pt x="219696" y="185716"/>
                  </a:cubicBezTo>
                  <a:lnTo>
                    <a:pt x="260706" y="230241"/>
                  </a:lnTo>
                  <a:cubicBezTo>
                    <a:pt x="236100" y="258362"/>
                    <a:pt x="199191" y="273009"/>
                    <a:pt x="151151" y="273009"/>
                  </a:cubicBezTo>
                  <a:cubicBezTo>
                    <a:pt x="59171" y="273009"/>
                    <a:pt x="0" y="215595"/>
                    <a:pt x="0" y="136504"/>
                  </a:cubicBezTo>
                  <a:cubicBezTo>
                    <a:pt x="0" y="57414"/>
                    <a:pt x="60343" y="0"/>
                    <a:pt x="141777" y="0"/>
                  </a:cubicBezTo>
                  <a:cubicBezTo>
                    <a:pt x="219696" y="0"/>
                    <a:pt x="279453" y="52141"/>
                    <a:pt x="279453" y="137676"/>
                  </a:cubicBezTo>
                  <a:cubicBezTo>
                    <a:pt x="278282" y="143535"/>
                    <a:pt x="277110" y="151737"/>
                    <a:pt x="277110" y="158181"/>
                  </a:cubicBezTo>
                  <a:moveTo>
                    <a:pt x="75575" y="113656"/>
                  </a:moveTo>
                  <a:lnTo>
                    <a:pt x="205635" y="113656"/>
                  </a:lnTo>
                  <a:cubicBezTo>
                    <a:pt x="200363" y="80262"/>
                    <a:pt x="175171" y="58586"/>
                    <a:pt x="140605" y="58586"/>
                  </a:cubicBezTo>
                  <a:cubicBezTo>
                    <a:pt x="106040" y="58586"/>
                    <a:pt x="80848" y="79676"/>
                    <a:pt x="75575" y="113656"/>
                  </a:cubicBezTo>
                </a:path>
              </a:pathLst>
            </a:custGeom>
            <a:solidFill>
              <a:srgbClr val="000000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ABEFBC-86FF-4958-B70F-6586F8A521B4}"/>
                </a:ext>
              </a:extLst>
            </p:cNvPr>
            <p:cNvSpPr/>
            <p:nvPr/>
          </p:nvSpPr>
          <p:spPr>
            <a:xfrm>
              <a:off x="3582382" y="807809"/>
              <a:ext cx="202705" cy="328079"/>
            </a:xfrm>
            <a:custGeom>
              <a:avLst/>
              <a:gdLst>
                <a:gd name="connsiteX0" fmla="*/ 202706 w 202705"/>
                <a:gd name="connsiteY0" fmla="*/ 311089 h 328079"/>
                <a:gd name="connsiteX1" fmla="*/ 140019 w 202705"/>
                <a:gd name="connsiteY1" fmla="*/ 328079 h 328079"/>
                <a:gd name="connsiteX2" fmla="*/ 41010 w 202705"/>
                <a:gd name="connsiteY2" fmla="*/ 233170 h 328079"/>
                <a:gd name="connsiteX3" fmla="*/ 41010 w 202705"/>
                <a:gd name="connsiteY3" fmla="*/ 123615 h 328079"/>
                <a:gd name="connsiteX4" fmla="*/ 0 w 202705"/>
                <a:gd name="connsiteY4" fmla="*/ 123615 h 328079"/>
                <a:gd name="connsiteX5" fmla="*/ 0 w 202705"/>
                <a:gd name="connsiteY5" fmla="*/ 64444 h 328079"/>
                <a:gd name="connsiteX6" fmla="*/ 41010 w 202705"/>
                <a:gd name="connsiteY6" fmla="*/ 64444 h 328079"/>
                <a:gd name="connsiteX7" fmla="*/ 41010 w 202705"/>
                <a:gd name="connsiteY7" fmla="*/ 0 h 328079"/>
                <a:gd name="connsiteX8" fmla="*/ 117757 w 202705"/>
                <a:gd name="connsiteY8" fmla="*/ 0 h 328079"/>
                <a:gd name="connsiteX9" fmla="*/ 117757 w 202705"/>
                <a:gd name="connsiteY9" fmla="*/ 64444 h 328079"/>
                <a:gd name="connsiteX10" fmla="*/ 183958 w 202705"/>
                <a:gd name="connsiteY10" fmla="*/ 64444 h 328079"/>
                <a:gd name="connsiteX11" fmla="*/ 183958 w 202705"/>
                <a:gd name="connsiteY11" fmla="*/ 123615 h 328079"/>
                <a:gd name="connsiteX12" fmla="*/ 117757 w 202705"/>
                <a:gd name="connsiteY12" fmla="*/ 123615 h 328079"/>
                <a:gd name="connsiteX13" fmla="*/ 117757 w 202705"/>
                <a:gd name="connsiteY13" fmla="*/ 231413 h 328079"/>
                <a:gd name="connsiteX14" fmla="*/ 150565 w 202705"/>
                <a:gd name="connsiteY14" fmla="*/ 266564 h 328079"/>
                <a:gd name="connsiteX15" fmla="*/ 181615 w 202705"/>
                <a:gd name="connsiteY15" fmla="*/ 256605 h 328079"/>
                <a:gd name="connsiteX16" fmla="*/ 202706 w 202705"/>
                <a:gd name="connsiteY16" fmla="*/ 311089 h 32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2705" h="328079">
                  <a:moveTo>
                    <a:pt x="202706" y="311089"/>
                  </a:moveTo>
                  <a:cubicBezTo>
                    <a:pt x="186888" y="322220"/>
                    <a:pt x="164040" y="328079"/>
                    <a:pt x="140019" y="328079"/>
                  </a:cubicBezTo>
                  <a:cubicBezTo>
                    <a:pt x="77333" y="328079"/>
                    <a:pt x="41010" y="295857"/>
                    <a:pt x="41010" y="233170"/>
                  </a:cubicBezTo>
                  <a:lnTo>
                    <a:pt x="41010" y="123615"/>
                  </a:lnTo>
                  <a:lnTo>
                    <a:pt x="0" y="123615"/>
                  </a:lnTo>
                  <a:lnTo>
                    <a:pt x="0" y="64444"/>
                  </a:lnTo>
                  <a:lnTo>
                    <a:pt x="41010" y="64444"/>
                  </a:lnTo>
                  <a:lnTo>
                    <a:pt x="41010" y="0"/>
                  </a:lnTo>
                  <a:lnTo>
                    <a:pt x="117757" y="0"/>
                  </a:lnTo>
                  <a:lnTo>
                    <a:pt x="117757" y="64444"/>
                  </a:lnTo>
                  <a:lnTo>
                    <a:pt x="183958" y="64444"/>
                  </a:lnTo>
                  <a:lnTo>
                    <a:pt x="183958" y="123615"/>
                  </a:lnTo>
                  <a:lnTo>
                    <a:pt x="117757" y="123615"/>
                  </a:lnTo>
                  <a:lnTo>
                    <a:pt x="117757" y="231413"/>
                  </a:lnTo>
                  <a:cubicBezTo>
                    <a:pt x="117757" y="254261"/>
                    <a:pt x="130060" y="266564"/>
                    <a:pt x="150565" y="266564"/>
                  </a:cubicBezTo>
                  <a:cubicBezTo>
                    <a:pt x="161696" y="266564"/>
                    <a:pt x="173413" y="263049"/>
                    <a:pt x="181615" y="256605"/>
                  </a:cubicBezTo>
                  <a:lnTo>
                    <a:pt x="202706" y="311089"/>
                  </a:lnTo>
                  <a:close/>
                </a:path>
              </a:pathLst>
            </a:custGeom>
            <a:solidFill>
              <a:srgbClr val="000000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5A5FA2-18EC-4971-B610-2AC78CBFC19C}"/>
                </a:ext>
              </a:extLst>
            </p:cNvPr>
            <p:cNvSpPr/>
            <p:nvPr/>
          </p:nvSpPr>
          <p:spPr>
            <a:xfrm>
              <a:off x="3819653" y="862294"/>
              <a:ext cx="164039" cy="268907"/>
            </a:xfrm>
            <a:custGeom>
              <a:avLst/>
              <a:gdLst>
                <a:gd name="connsiteX0" fmla="*/ 164040 w 164039"/>
                <a:gd name="connsiteY0" fmla="*/ 0 h 268907"/>
                <a:gd name="connsiteX1" fmla="*/ 164040 w 164039"/>
                <a:gd name="connsiteY1" fmla="*/ 70889 h 268907"/>
                <a:gd name="connsiteX2" fmla="*/ 147050 w 164039"/>
                <a:gd name="connsiteY2" fmla="*/ 69717 h 268907"/>
                <a:gd name="connsiteX3" fmla="*/ 76747 w 164039"/>
                <a:gd name="connsiteY3" fmla="*/ 143535 h 268907"/>
                <a:gd name="connsiteX4" fmla="*/ 76747 w 164039"/>
                <a:gd name="connsiteY4" fmla="*/ 268908 h 268907"/>
                <a:gd name="connsiteX5" fmla="*/ 0 w 164039"/>
                <a:gd name="connsiteY5" fmla="*/ 268908 h 268907"/>
                <a:gd name="connsiteX6" fmla="*/ 0 w 164039"/>
                <a:gd name="connsiteY6" fmla="*/ 4101 h 268907"/>
                <a:gd name="connsiteX7" fmla="*/ 73232 w 164039"/>
                <a:gd name="connsiteY7" fmla="*/ 4101 h 268907"/>
                <a:gd name="connsiteX8" fmla="*/ 73232 w 164039"/>
                <a:gd name="connsiteY8" fmla="*/ 39252 h 268907"/>
                <a:gd name="connsiteX9" fmla="*/ 164040 w 164039"/>
                <a:gd name="connsiteY9" fmla="*/ 0 h 26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039" h="268907">
                  <a:moveTo>
                    <a:pt x="164040" y="0"/>
                  </a:moveTo>
                  <a:lnTo>
                    <a:pt x="164040" y="70889"/>
                  </a:lnTo>
                  <a:cubicBezTo>
                    <a:pt x="157595" y="70303"/>
                    <a:pt x="152908" y="69717"/>
                    <a:pt x="147050" y="69717"/>
                  </a:cubicBezTo>
                  <a:cubicBezTo>
                    <a:pt x="104868" y="69717"/>
                    <a:pt x="76747" y="93151"/>
                    <a:pt x="76747" y="143535"/>
                  </a:cubicBezTo>
                  <a:lnTo>
                    <a:pt x="76747" y="268908"/>
                  </a:lnTo>
                  <a:lnTo>
                    <a:pt x="0" y="268908"/>
                  </a:lnTo>
                  <a:lnTo>
                    <a:pt x="0" y="4101"/>
                  </a:lnTo>
                  <a:lnTo>
                    <a:pt x="73232" y="4101"/>
                  </a:lnTo>
                  <a:lnTo>
                    <a:pt x="73232" y="39252"/>
                  </a:lnTo>
                  <a:cubicBezTo>
                    <a:pt x="91393" y="13475"/>
                    <a:pt x="123030" y="0"/>
                    <a:pt x="164040" y="0"/>
                  </a:cubicBezTo>
                </a:path>
              </a:pathLst>
            </a:custGeom>
            <a:solidFill>
              <a:srgbClr val="000000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2898A1E-3A0B-4FD4-A2B9-082F25510124}"/>
                </a:ext>
              </a:extLst>
            </p:cNvPr>
            <p:cNvSpPr/>
            <p:nvPr/>
          </p:nvSpPr>
          <p:spPr>
            <a:xfrm>
              <a:off x="4010642" y="743951"/>
              <a:ext cx="96080" cy="387836"/>
            </a:xfrm>
            <a:custGeom>
              <a:avLst/>
              <a:gdLst>
                <a:gd name="connsiteX0" fmla="*/ 0 w 96080"/>
                <a:gd name="connsiteY0" fmla="*/ 42767 h 387836"/>
                <a:gd name="connsiteX1" fmla="*/ 48040 w 96080"/>
                <a:gd name="connsiteY1" fmla="*/ 0 h 387836"/>
                <a:gd name="connsiteX2" fmla="*/ 96080 w 96080"/>
                <a:gd name="connsiteY2" fmla="*/ 41596 h 387836"/>
                <a:gd name="connsiteX3" fmla="*/ 48040 w 96080"/>
                <a:gd name="connsiteY3" fmla="*/ 86121 h 387836"/>
                <a:gd name="connsiteX4" fmla="*/ 0 w 96080"/>
                <a:gd name="connsiteY4" fmla="*/ 42767 h 387836"/>
                <a:gd name="connsiteX5" fmla="*/ 9374 w 96080"/>
                <a:gd name="connsiteY5" fmla="*/ 122444 h 387836"/>
                <a:gd name="connsiteX6" fmla="*/ 86121 w 96080"/>
                <a:gd name="connsiteY6" fmla="*/ 122444 h 387836"/>
                <a:gd name="connsiteX7" fmla="*/ 86121 w 96080"/>
                <a:gd name="connsiteY7" fmla="*/ 387836 h 387836"/>
                <a:gd name="connsiteX8" fmla="*/ 9374 w 96080"/>
                <a:gd name="connsiteY8" fmla="*/ 387836 h 387836"/>
                <a:gd name="connsiteX9" fmla="*/ 9374 w 96080"/>
                <a:gd name="connsiteY9" fmla="*/ 122444 h 38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080" h="387836">
                  <a:moveTo>
                    <a:pt x="0" y="42767"/>
                  </a:moveTo>
                  <a:cubicBezTo>
                    <a:pt x="0" y="18747"/>
                    <a:pt x="19333" y="0"/>
                    <a:pt x="48040" y="0"/>
                  </a:cubicBezTo>
                  <a:cubicBezTo>
                    <a:pt x="76747" y="0"/>
                    <a:pt x="96080" y="17576"/>
                    <a:pt x="96080" y="41596"/>
                  </a:cubicBezTo>
                  <a:cubicBezTo>
                    <a:pt x="96080" y="67373"/>
                    <a:pt x="76747" y="86121"/>
                    <a:pt x="48040" y="86121"/>
                  </a:cubicBezTo>
                  <a:cubicBezTo>
                    <a:pt x="19333" y="85535"/>
                    <a:pt x="0" y="66788"/>
                    <a:pt x="0" y="42767"/>
                  </a:cubicBezTo>
                  <a:moveTo>
                    <a:pt x="9374" y="122444"/>
                  </a:moveTo>
                  <a:lnTo>
                    <a:pt x="86121" y="122444"/>
                  </a:lnTo>
                  <a:lnTo>
                    <a:pt x="86121" y="387836"/>
                  </a:lnTo>
                  <a:lnTo>
                    <a:pt x="9374" y="387836"/>
                  </a:lnTo>
                  <a:lnTo>
                    <a:pt x="9374" y="122444"/>
                  </a:lnTo>
                  <a:close/>
                </a:path>
              </a:pathLst>
            </a:custGeom>
            <a:solidFill>
              <a:srgbClr val="000000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71EFAB-5C39-438A-AF56-1AC95860693B}"/>
                </a:ext>
              </a:extLst>
            </p:cNvPr>
            <p:cNvSpPr/>
            <p:nvPr/>
          </p:nvSpPr>
          <p:spPr>
            <a:xfrm>
              <a:off x="4138944" y="862294"/>
              <a:ext cx="266564" cy="273008"/>
            </a:xfrm>
            <a:custGeom>
              <a:avLst/>
              <a:gdLst>
                <a:gd name="connsiteX0" fmla="*/ 0 w 266564"/>
                <a:gd name="connsiteY0" fmla="*/ 136504 h 273008"/>
                <a:gd name="connsiteX1" fmla="*/ 147636 w 266564"/>
                <a:gd name="connsiteY1" fmla="*/ 0 h 273008"/>
                <a:gd name="connsiteX2" fmla="*/ 266564 w 266564"/>
                <a:gd name="connsiteY2" fmla="*/ 67373 h 273008"/>
                <a:gd name="connsiteX3" fmla="*/ 206807 w 266564"/>
                <a:gd name="connsiteY3" fmla="*/ 99595 h 273008"/>
                <a:gd name="connsiteX4" fmla="*/ 147050 w 266564"/>
                <a:gd name="connsiteY4" fmla="*/ 63272 h 273008"/>
                <a:gd name="connsiteX5" fmla="*/ 77333 w 266564"/>
                <a:gd name="connsiteY5" fmla="*/ 136504 h 273008"/>
                <a:gd name="connsiteX6" fmla="*/ 147050 w 266564"/>
                <a:gd name="connsiteY6" fmla="*/ 209736 h 273008"/>
                <a:gd name="connsiteX7" fmla="*/ 206807 w 266564"/>
                <a:gd name="connsiteY7" fmla="*/ 173413 h 273008"/>
                <a:gd name="connsiteX8" fmla="*/ 266564 w 266564"/>
                <a:gd name="connsiteY8" fmla="*/ 206221 h 273008"/>
                <a:gd name="connsiteX9" fmla="*/ 147636 w 266564"/>
                <a:gd name="connsiteY9" fmla="*/ 273009 h 273008"/>
                <a:gd name="connsiteX10" fmla="*/ 0 w 266564"/>
                <a:gd name="connsiteY10" fmla="*/ 136504 h 27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564" h="273008">
                  <a:moveTo>
                    <a:pt x="0" y="136504"/>
                  </a:moveTo>
                  <a:cubicBezTo>
                    <a:pt x="0" y="56828"/>
                    <a:pt x="61515" y="0"/>
                    <a:pt x="147636" y="0"/>
                  </a:cubicBezTo>
                  <a:cubicBezTo>
                    <a:pt x="203292" y="0"/>
                    <a:pt x="247231" y="24020"/>
                    <a:pt x="266564" y="67373"/>
                  </a:cubicBezTo>
                  <a:lnTo>
                    <a:pt x="206807" y="99595"/>
                  </a:lnTo>
                  <a:cubicBezTo>
                    <a:pt x="192746" y="74404"/>
                    <a:pt x="171070" y="63272"/>
                    <a:pt x="147050" y="63272"/>
                  </a:cubicBezTo>
                  <a:cubicBezTo>
                    <a:pt x="108383" y="63272"/>
                    <a:pt x="77333" y="90222"/>
                    <a:pt x="77333" y="136504"/>
                  </a:cubicBezTo>
                  <a:cubicBezTo>
                    <a:pt x="77333" y="182787"/>
                    <a:pt x="107797" y="209736"/>
                    <a:pt x="147050" y="209736"/>
                  </a:cubicBezTo>
                  <a:cubicBezTo>
                    <a:pt x="171070" y="209736"/>
                    <a:pt x="192161" y="199191"/>
                    <a:pt x="206807" y="173413"/>
                  </a:cubicBezTo>
                  <a:lnTo>
                    <a:pt x="266564" y="206221"/>
                  </a:lnTo>
                  <a:cubicBezTo>
                    <a:pt x="247231" y="248403"/>
                    <a:pt x="203292" y="273009"/>
                    <a:pt x="147636" y="273009"/>
                  </a:cubicBezTo>
                  <a:cubicBezTo>
                    <a:pt x="62101" y="273009"/>
                    <a:pt x="0" y="216766"/>
                    <a:pt x="0" y="136504"/>
                  </a:cubicBezTo>
                </a:path>
              </a:pathLst>
            </a:custGeom>
            <a:solidFill>
              <a:srgbClr val="000000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DDC100-9926-48A0-BD4F-F555A27A2F90}"/>
                </a:ext>
              </a:extLst>
            </p:cNvPr>
            <p:cNvSpPr/>
            <p:nvPr/>
          </p:nvSpPr>
          <p:spPr>
            <a:xfrm>
              <a:off x="4415468" y="863465"/>
              <a:ext cx="239614" cy="272422"/>
            </a:xfrm>
            <a:custGeom>
              <a:avLst/>
              <a:gdLst>
                <a:gd name="connsiteX0" fmla="*/ 0 w 239614"/>
                <a:gd name="connsiteY0" fmla="*/ 243716 h 272422"/>
                <a:gd name="connsiteX1" fmla="*/ 25777 w 239614"/>
                <a:gd name="connsiteY1" fmla="*/ 188645 h 272422"/>
                <a:gd name="connsiteX2" fmla="*/ 117757 w 239614"/>
                <a:gd name="connsiteY2" fmla="*/ 214423 h 272422"/>
                <a:gd name="connsiteX3" fmla="*/ 166383 w 239614"/>
                <a:gd name="connsiteY3" fmla="*/ 190403 h 272422"/>
                <a:gd name="connsiteX4" fmla="*/ 6444 w 239614"/>
                <a:gd name="connsiteY4" fmla="*/ 85535 h 272422"/>
                <a:gd name="connsiteX5" fmla="*/ 128888 w 239614"/>
                <a:gd name="connsiteY5" fmla="*/ 0 h 272422"/>
                <a:gd name="connsiteX6" fmla="*/ 230827 w 239614"/>
                <a:gd name="connsiteY6" fmla="*/ 22848 h 272422"/>
                <a:gd name="connsiteX7" fmla="*/ 205049 w 239614"/>
                <a:gd name="connsiteY7" fmla="*/ 77333 h 272422"/>
                <a:gd name="connsiteX8" fmla="*/ 128888 w 239614"/>
                <a:gd name="connsiteY8" fmla="*/ 57414 h 272422"/>
                <a:gd name="connsiteX9" fmla="*/ 79676 w 239614"/>
                <a:gd name="connsiteY9" fmla="*/ 82020 h 272422"/>
                <a:gd name="connsiteX10" fmla="*/ 239615 w 239614"/>
                <a:gd name="connsiteY10" fmla="*/ 188060 h 272422"/>
                <a:gd name="connsiteX11" fmla="*/ 114242 w 239614"/>
                <a:gd name="connsiteY11" fmla="*/ 272423 h 272422"/>
                <a:gd name="connsiteX12" fmla="*/ 0 w 239614"/>
                <a:gd name="connsiteY12" fmla="*/ 243716 h 27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9614" h="272422">
                  <a:moveTo>
                    <a:pt x="0" y="243716"/>
                  </a:moveTo>
                  <a:lnTo>
                    <a:pt x="25777" y="188645"/>
                  </a:lnTo>
                  <a:cubicBezTo>
                    <a:pt x="49212" y="203878"/>
                    <a:pt x="85535" y="214423"/>
                    <a:pt x="117757" y="214423"/>
                  </a:cubicBezTo>
                  <a:cubicBezTo>
                    <a:pt x="153494" y="214423"/>
                    <a:pt x="166383" y="205049"/>
                    <a:pt x="166383" y="190403"/>
                  </a:cubicBezTo>
                  <a:cubicBezTo>
                    <a:pt x="166383" y="147050"/>
                    <a:pt x="6444" y="191575"/>
                    <a:pt x="6444" y="85535"/>
                  </a:cubicBezTo>
                  <a:cubicBezTo>
                    <a:pt x="6444" y="35151"/>
                    <a:pt x="51555" y="0"/>
                    <a:pt x="128888" y="0"/>
                  </a:cubicBezTo>
                  <a:cubicBezTo>
                    <a:pt x="165211" y="0"/>
                    <a:pt x="205635" y="8202"/>
                    <a:pt x="230827" y="22848"/>
                  </a:cubicBezTo>
                  <a:lnTo>
                    <a:pt x="205049" y="77333"/>
                  </a:lnTo>
                  <a:cubicBezTo>
                    <a:pt x="178686" y="62687"/>
                    <a:pt x="152908" y="57414"/>
                    <a:pt x="128888" y="57414"/>
                  </a:cubicBezTo>
                  <a:cubicBezTo>
                    <a:pt x="94323" y="57414"/>
                    <a:pt x="79676" y="68545"/>
                    <a:pt x="79676" y="82020"/>
                  </a:cubicBezTo>
                  <a:cubicBezTo>
                    <a:pt x="79676" y="127131"/>
                    <a:pt x="239615" y="83191"/>
                    <a:pt x="239615" y="188060"/>
                  </a:cubicBezTo>
                  <a:cubicBezTo>
                    <a:pt x="239615" y="237271"/>
                    <a:pt x="193918" y="272423"/>
                    <a:pt x="114242" y="272423"/>
                  </a:cubicBezTo>
                  <a:cubicBezTo>
                    <a:pt x="69717" y="271837"/>
                    <a:pt x="24606" y="259534"/>
                    <a:pt x="0" y="243716"/>
                  </a:cubicBezTo>
                </a:path>
              </a:pathLst>
            </a:custGeom>
            <a:solidFill>
              <a:srgbClr val="000000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95CCA1-4932-4772-AD4A-4B840E9A68F5}"/>
                </a:ext>
              </a:extLst>
            </p:cNvPr>
            <p:cNvSpPr/>
            <p:nvPr/>
          </p:nvSpPr>
          <p:spPr>
            <a:xfrm>
              <a:off x="569913" y="595144"/>
              <a:ext cx="964904" cy="1099064"/>
            </a:xfrm>
            <a:custGeom>
              <a:avLst/>
              <a:gdLst>
                <a:gd name="connsiteX0" fmla="*/ 482745 w 964904"/>
                <a:gd name="connsiteY0" fmla="*/ 101353 h 1099064"/>
                <a:gd name="connsiteX1" fmla="*/ 457553 w 964904"/>
                <a:gd name="connsiteY1" fmla="*/ 94323 h 1099064"/>
                <a:gd name="connsiteX2" fmla="*/ 438806 w 964904"/>
                <a:gd name="connsiteY2" fmla="*/ 25192 h 1099064"/>
                <a:gd name="connsiteX3" fmla="*/ 482745 w 964904"/>
                <a:gd name="connsiteY3" fmla="*/ 0 h 1099064"/>
                <a:gd name="connsiteX4" fmla="*/ 507937 w 964904"/>
                <a:gd name="connsiteY4" fmla="*/ 7030 h 1099064"/>
                <a:gd name="connsiteX5" fmla="*/ 526684 w 964904"/>
                <a:gd name="connsiteY5" fmla="*/ 76161 h 1099064"/>
                <a:gd name="connsiteX6" fmla="*/ 482745 w 964904"/>
                <a:gd name="connsiteY6" fmla="*/ 101353 h 1099064"/>
                <a:gd name="connsiteX7" fmla="*/ 338624 w 964904"/>
                <a:gd name="connsiteY7" fmla="*/ 184544 h 1099064"/>
                <a:gd name="connsiteX8" fmla="*/ 294685 w 964904"/>
                <a:gd name="connsiteY8" fmla="*/ 159353 h 1099064"/>
                <a:gd name="connsiteX9" fmla="*/ 313433 w 964904"/>
                <a:gd name="connsiteY9" fmla="*/ 90222 h 1099064"/>
                <a:gd name="connsiteX10" fmla="*/ 338624 w 964904"/>
                <a:gd name="connsiteY10" fmla="*/ 83191 h 1099064"/>
                <a:gd name="connsiteX11" fmla="*/ 382564 w 964904"/>
                <a:gd name="connsiteY11" fmla="*/ 108383 h 1099064"/>
                <a:gd name="connsiteX12" fmla="*/ 363816 w 964904"/>
                <a:gd name="connsiteY12" fmla="*/ 177514 h 1099064"/>
                <a:gd name="connsiteX13" fmla="*/ 338624 w 964904"/>
                <a:gd name="connsiteY13" fmla="*/ 184544 h 1099064"/>
                <a:gd name="connsiteX14" fmla="*/ 626280 w 964904"/>
                <a:gd name="connsiteY14" fmla="*/ 184544 h 1099064"/>
                <a:gd name="connsiteX15" fmla="*/ 601088 w 964904"/>
                <a:gd name="connsiteY15" fmla="*/ 177514 h 1099064"/>
                <a:gd name="connsiteX16" fmla="*/ 582340 w 964904"/>
                <a:gd name="connsiteY16" fmla="*/ 108383 h 1099064"/>
                <a:gd name="connsiteX17" fmla="*/ 626280 w 964904"/>
                <a:gd name="connsiteY17" fmla="*/ 83191 h 1099064"/>
                <a:gd name="connsiteX18" fmla="*/ 651471 w 964904"/>
                <a:gd name="connsiteY18" fmla="*/ 90222 h 1099064"/>
                <a:gd name="connsiteX19" fmla="*/ 670219 w 964904"/>
                <a:gd name="connsiteY19" fmla="*/ 159353 h 1099064"/>
                <a:gd name="connsiteX20" fmla="*/ 626280 w 964904"/>
                <a:gd name="connsiteY20" fmla="*/ 184544 h 1099064"/>
                <a:gd name="connsiteX21" fmla="*/ 194504 w 964904"/>
                <a:gd name="connsiteY21" fmla="*/ 267150 h 1099064"/>
                <a:gd name="connsiteX22" fmla="*/ 150565 w 964904"/>
                <a:gd name="connsiteY22" fmla="*/ 241958 h 1099064"/>
                <a:gd name="connsiteX23" fmla="*/ 169312 w 964904"/>
                <a:gd name="connsiteY23" fmla="*/ 172827 h 1099064"/>
                <a:gd name="connsiteX24" fmla="*/ 194504 w 964904"/>
                <a:gd name="connsiteY24" fmla="*/ 165797 h 1099064"/>
                <a:gd name="connsiteX25" fmla="*/ 238443 w 964904"/>
                <a:gd name="connsiteY25" fmla="*/ 190989 h 1099064"/>
                <a:gd name="connsiteX26" fmla="*/ 219696 w 964904"/>
                <a:gd name="connsiteY26" fmla="*/ 260120 h 1099064"/>
                <a:gd name="connsiteX27" fmla="*/ 194504 w 964904"/>
                <a:gd name="connsiteY27" fmla="*/ 267150 h 1099064"/>
                <a:gd name="connsiteX28" fmla="*/ 770400 w 964904"/>
                <a:gd name="connsiteY28" fmla="*/ 267150 h 1099064"/>
                <a:gd name="connsiteX29" fmla="*/ 745208 w 964904"/>
                <a:gd name="connsiteY29" fmla="*/ 260120 h 1099064"/>
                <a:gd name="connsiteX30" fmla="*/ 726461 w 964904"/>
                <a:gd name="connsiteY30" fmla="*/ 190989 h 1099064"/>
                <a:gd name="connsiteX31" fmla="*/ 770400 w 964904"/>
                <a:gd name="connsiteY31" fmla="*/ 165797 h 1099064"/>
                <a:gd name="connsiteX32" fmla="*/ 795592 w 964904"/>
                <a:gd name="connsiteY32" fmla="*/ 172827 h 1099064"/>
                <a:gd name="connsiteX33" fmla="*/ 814339 w 964904"/>
                <a:gd name="connsiteY33" fmla="*/ 241958 h 1099064"/>
                <a:gd name="connsiteX34" fmla="*/ 770400 w 964904"/>
                <a:gd name="connsiteY34" fmla="*/ 267150 h 1099064"/>
                <a:gd name="connsiteX35" fmla="*/ 50384 w 964904"/>
                <a:gd name="connsiteY35" fmla="*/ 350927 h 1099064"/>
                <a:gd name="connsiteX36" fmla="*/ 0 w 964904"/>
                <a:gd name="connsiteY36" fmla="*/ 300544 h 1099064"/>
                <a:gd name="connsiteX37" fmla="*/ 50384 w 964904"/>
                <a:gd name="connsiteY37" fmla="*/ 250160 h 1099064"/>
                <a:gd name="connsiteX38" fmla="*/ 100767 w 964904"/>
                <a:gd name="connsiteY38" fmla="*/ 300544 h 1099064"/>
                <a:gd name="connsiteX39" fmla="*/ 50384 w 964904"/>
                <a:gd name="connsiteY39" fmla="*/ 350927 h 1099064"/>
                <a:gd name="connsiteX40" fmla="*/ 914521 w 964904"/>
                <a:gd name="connsiteY40" fmla="*/ 350927 h 1099064"/>
                <a:gd name="connsiteX41" fmla="*/ 864137 w 964904"/>
                <a:gd name="connsiteY41" fmla="*/ 300544 h 1099064"/>
                <a:gd name="connsiteX42" fmla="*/ 914521 w 964904"/>
                <a:gd name="connsiteY42" fmla="*/ 250160 h 1099064"/>
                <a:gd name="connsiteX43" fmla="*/ 964904 w 964904"/>
                <a:gd name="connsiteY43" fmla="*/ 300544 h 1099064"/>
                <a:gd name="connsiteX44" fmla="*/ 914521 w 964904"/>
                <a:gd name="connsiteY44" fmla="*/ 350927 h 1099064"/>
                <a:gd name="connsiteX45" fmla="*/ 50384 w 964904"/>
                <a:gd name="connsiteY45" fmla="*/ 517310 h 1099064"/>
                <a:gd name="connsiteX46" fmla="*/ 0 w 964904"/>
                <a:gd name="connsiteY46" fmla="*/ 466927 h 1099064"/>
                <a:gd name="connsiteX47" fmla="*/ 50384 w 964904"/>
                <a:gd name="connsiteY47" fmla="*/ 415957 h 1099064"/>
                <a:gd name="connsiteX48" fmla="*/ 100767 w 964904"/>
                <a:gd name="connsiteY48" fmla="*/ 466341 h 1099064"/>
                <a:gd name="connsiteX49" fmla="*/ 50384 w 964904"/>
                <a:gd name="connsiteY49" fmla="*/ 517310 h 1099064"/>
                <a:gd name="connsiteX50" fmla="*/ 914521 w 964904"/>
                <a:gd name="connsiteY50" fmla="*/ 517310 h 1099064"/>
                <a:gd name="connsiteX51" fmla="*/ 864137 w 964904"/>
                <a:gd name="connsiteY51" fmla="*/ 466927 h 1099064"/>
                <a:gd name="connsiteX52" fmla="*/ 914521 w 964904"/>
                <a:gd name="connsiteY52" fmla="*/ 416543 h 1099064"/>
                <a:gd name="connsiteX53" fmla="*/ 964904 w 964904"/>
                <a:gd name="connsiteY53" fmla="*/ 466927 h 1099064"/>
                <a:gd name="connsiteX54" fmla="*/ 914521 w 964904"/>
                <a:gd name="connsiteY54" fmla="*/ 517310 h 1099064"/>
                <a:gd name="connsiteX55" fmla="*/ 50384 w 964904"/>
                <a:gd name="connsiteY55" fmla="*/ 683107 h 1099064"/>
                <a:gd name="connsiteX56" fmla="*/ 0 w 964904"/>
                <a:gd name="connsiteY56" fmla="*/ 632724 h 1099064"/>
                <a:gd name="connsiteX57" fmla="*/ 50384 w 964904"/>
                <a:gd name="connsiteY57" fmla="*/ 582340 h 1099064"/>
                <a:gd name="connsiteX58" fmla="*/ 100767 w 964904"/>
                <a:gd name="connsiteY58" fmla="*/ 632724 h 1099064"/>
                <a:gd name="connsiteX59" fmla="*/ 50384 w 964904"/>
                <a:gd name="connsiteY59" fmla="*/ 683107 h 1099064"/>
                <a:gd name="connsiteX60" fmla="*/ 914521 w 964904"/>
                <a:gd name="connsiteY60" fmla="*/ 683107 h 1099064"/>
                <a:gd name="connsiteX61" fmla="*/ 864137 w 964904"/>
                <a:gd name="connsiteY61" fmla="*/ 632724 h 1099064"/>
                <a:gd name="connsiteX62" fmla="*/ 914521 w 964904"/>
                <a:gd name="connsiteY62" fmla="*/ 582340 h 1099064"/>
                <a:gd name="connsiteX63" fmla="*/ 964904 w 964904"/>
                <a:gd name="connsiteY63" fmla="*/ 632724 h 1099064"/>
                <a:gd name="connsiteX64" fmla="*/ 914521 w 964904"/>
                <a:gd name="connsiteY64" fmla="*/ 683107 h 1099064"/>
                <a:gd name="connsiteX65" fmla="*/ 50384 w 964904"/>
                <a:gd name="connsiteY65" fmla="*/ 849490 h 1099064"/>
                <a:gd name="connsiteX66" fmla="*/ 0 w 964904"/>
                <a:gd name="connsiteY66" fmla="*/ 799107 h 1099064"/>
                <a:gd name="connsiteX67" fmla="*/ 50384 w 964904"/>
                <a:gd name="connsiteY67" fmla="*/ 748723 h 1099064"/>
                <a:gd name="connsiteX68" fmla="*/ 100767 w 964904"/>
                <a:gd name="connsiteY68" fmla="*/ 799107 h 1099064"/>
                <a:gd name="connsiteX69" fmla="*/ 50384 w 964904"/>
                <a:gd name="connsiteY69" fmla="*/ 849490 h 1099064"/>
                <a:gd name="connsiteX70" fmla="*/ 914521 w 964904"/>
                <a:gd name="connsiteY70" fmla="*/ 849490 h 1099064"/>
                <a:gd name="connsiteX71" fmla="*/ 864137 w 964904"/>
                <a:gd name="connsiteY71" fmla="*/ 799107 h 1099064"/>
                <a:gd name="connsiteX72" fmla="*/ 914521 w 964904"/>
                <a:gd name="connsiteY72" fmla="*/ 748723 h 1099064"/>
                <a:gd name="connsiteX73" fmla="*/ 964904 w 964904"/>
                <a:gd name="connsiteY73" fmla="*/ 799107 h 1099064"/>
                <a:gd name="connsiteX74" fmla="*/ 914521 w 964904"/>
                <a:gd name="connsiteY74" fmla="*/ 849490 h 1099064"/>
                <a:gd name="connsiteX75" fmla="*/ 194504 w 964904"/>
                <a:gd name="connsiteY75" fmla="*/ 932682 h 1099064"/>
                <a:gd name="connsiteX76" fmla="*/ 169312 w 964904"/>
                <a:gd name="connsiteY76" fmla="*/ 925651 h 1099064"/>
                <a:gd name="connsiteX77" fmla="*/ 150565 w 964904"/>
                <a:gd name="connsiteY77" fmla="*/ 856520 h 1099064"/>
                <a:gd name="connsiteX78" fmla="*/ 194504 w 964904"/>
                <a:gd name="connsiteY78" fmla="*/ 831329 h 1099064"/>
                <a:gd name="connsiteX79" fmla="*/ 219696 w 964904"/>
                <a:gd name="connsiteY79" fmla="*/ 838359 h 1099064"/>
                <a:gd name="connsiteX80" fmla="*/ 238443 w 964904"/>
                <a:gd name="connsiteY80" fmla="*/ 907490 h 1099064"/>
                <a:gd name="connsiteX81" fmla="*/ 194504 w 964904"/>
                <a:gd name="connsiteY81" fmla="*/ 932682 h 1099064"/>
                <a:gd name="connsiteX82" fmla="*/ 770400 w 964904"/>
                <a:gd name="connsiteY82" fmla="*/ 932682 h 1099064"/>
                <a:gd name="connsiteX83" fmla="*/ 726461 w 964904"/>
                <a:gd name="connsiteY83" fmla="*/ 907490 h 1099064"/>
                <a:gd name="connsiteX84" fmla="*/ 745208 w 964904"/>
                <a:gd name="connsiteY84" fmla="*/ 838359 h 1099064"/>
                <a:gd name="connsiteX85" fmla="*/ 770400 w 964904"/>
                <a:gd name="connsiteY85" fmla="*/ 831329 h 1099064"/>
                <a:gd name="connsiteX86" fmla="*/ 814339 w 964904"/>
                <a:gd name="connsiteY86" fmla="*/ 856520 h 1099064"/>
                <a:gd name="connsiteX87" fmla="*/ 795592 w 964904"/>
                <a:gd name="connsiteY87" fmla="*/ 925651 h 1099064"/>
                <a:gd name="connsiteX88" fmla="*/ 770400 w 964904"/>
                <a:gd name="connsiteY88" fmla="*/ 932682 h 1099064"/>
                <a:gd name="connsiteX89" fmla="*/ 338624 w 964904"/>
                <a:gd name="connsiteY89" fmla="*/ 1015873 h 1099064"/>
                <a:gd name="connsiteX90" fmla="*/ 313433 w 964904"/>
                <a:gd name="connsiteY90" fmla="*/ 1008843 h 1099064"/>
                <a:gd name="connsiteX91" fmla="*/ 294685 w 964904"/>
                <a:gd name="connsiteY91" fmla="*/ 939712 h 1099064"/>
                <a:gd name="connsiteX92" fmla="*/ 338624 w 964904"/>
                <a:gd name="connsiteY92" fmla="*/ 914520 h 1099064"/>
                <a:gd name="connsiteX93" fmla="*/ 363816 w 964904"/>
                <a:gd name="connsiteY93" fmla="*/ 921550 h 1099064"/>
                <a:gd name="connsiteX94" fmla="*/ 382564 w 964904"/>
                <a:gd name="connsiteY94" fmla="*/ 990681 h 1099064"/>
                <a:gd name="connsiteX95" fmla="*/ 338624 w 964904"/>
                <a:gd name="connsiteY95" fmla="*/ 1015873 h 1099064"/>
                <a:gd name="connsiteX96" fmla="*/ 626280 w 964904"/>
                <a:gd name="connsiteY96" fmla="*/ 1015873 h 1099064"/>
                <a:gd name="connsiteX97" fmla="*/ 582340 w 964904"/>
                <a:gd name="connsiteY97" fmla="*/ 990681 h 1099064"/>
                <a:gd name="connsiteX98" fmla="*/ 601088 w 964904"/>
                <a:gd name="connsiteY98" fmla="*/ 921550 h 1099064"/>
                <a:gd name="connsiteX99" fmla="*/ 626280 w 964904"/>
                <a:gd name="connsiteY99" fmla="*/ 914520 h 1099064"/>
                <a:gd name="connsiteX100" fmla="*/ 670219 w 964904"/>
                <a:gd name="connsiteY100" fmla="*/ 939712 h 1099064"/>
                <a:gd name="connsiteX101" fmla="*/ 651471 w 964904"/>
                <a:gd name="connsiteY101" fmla="*/ 1008843 h 1099064"/>
                <a:gd name="connsiteX102" fmla="*/ 626280 w 964904"/>
                <a:gd name="connsiteY102" fmla="*/ 1015873 h 1099064"/>
                <a:gd name="connsiteX103" fmla="*/ 482159 w 964904"/>
                <a:gd name="connsiteY103" fmla="*/ 1099065 h 1099064"/>
                <a:gd name="connsiteX104" fmla="*/ 456967 w 964904"/>
                <a:gd name="connsiteY104" fmla="*/ 1092034 h 1099064"/>
                <a:gd name="connsiteX105" fmla="*/ 438220 w 964904"/>
                <a:gd name="connsiteY105" fmla="*/ 1022903 h 1099064"/>
                <a:gd name="connsiteX106" fmla="*/ 482159 w 964904"/>
                <a:gd name="connsiteY106" fmla="*/ 997712 h 1099064"/>
                <a:gd name="connsiteX107" fmla="*/ 507351 w 964904"/>
                <a:gd name="connsiteY107" fmla="*/ 1004742 h 1099064"/>
                <a:gd name="connsiteX108" fmla="*/ 526098 w 964904"/>
                <a:gd name="connsiteY108" fmla="*/ 1073873 h 1099064"/>
                <a:gd name="connsiteX109" fmla="*/ 482159 w 964904"/>
                <a:gd name="connsiteY109" fmla="*/ 1099065 h 109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964904" h="1099064">
                  <a:moveTo>
                    <a:pt x="482745" y="101353"/>
                  </a:moveTo>
                  <a:cubicBezTo>
                    <a:pt x="473957" y="101353"/>
                    <a:pt x="465755" y="99010"/>
                    <a:pt x="457553" y="94323"/>
                  </a:cubicBezTo>
                  <a:cubicBezTo>
                    <a:pt x="433533" y="80262"/>
                    <a:pt x="425331" y="49212"/>
                    <a:pt x="438806" y="25192"/>
                  </a:cubicBezTo>
                  <a:cubicBezTo>
                    <a:pt x="448179" y="8788"/>
                    <a:pt x="465169" y="0"/>
                    <a:pt x="482745" y="0"/>
                  </a:cubicBezTo>
                  <a:cubicBezTo>
                    <a:pt x="491533" y="0"/>
                    <a:pt x="499735" y="2343"/>
                    <a:pt x="507937" y="7030"/>
                  </a:cubicBezTo>
                  <a:cubicBezTo>
                    <a:pt x="531957" y="21091"/>
                    <a:pt x="540159" y="52141"/>
                    <a:pt x="526684" y="76161"/>
                  </a:cubicBezTo>
                  <a:cubicBezTo>
                    <a:pt x="517310" y="91979"/>
                    <a:pt x="500321" y="101353"/>
                    <a:pt x="482745" y="101353"/>
                  </a:cubicBezTo>
                  <a:moveTo>
                    <a:pt x="338624" y="184544"/>
                  </a:moveTo>
                  <a:cubicBezTo>
                    <a:pt x="321049" y="184544"/>
                    <a:pt x="304059" y="175757"/>
                    <a:pt x="294685" y="159353"/>
                  </a:cubicBezTo>
                  <a:cubicBezTo>
                    <a:pt x="280625" y="135333"/>
                    <a:pt x="288827" y="104282"/>
                    <a:pt x="313433" y="90222"/>
                  </a:cubicBezTo>
                  <a:cubicBezTo>
                    <a:pt x="321635" y="85535"/>
                    <a:pt x="329837" y="83191"/>
                    <a:pt x="338624" y="83191"/>
                  </a:cubicBezTo>
                  <a:cubicBezTo>
                    <a:pt x="356200" y="83191"/>
                    <a:pt x="373190" y="91979"/>
                    <a:pt x="382564" y="108383"/>
                  </a:cubicBezTo>
                  <a:cubicBezTo>
                    <a:pt x="396624" y="132403"/>
                    <a:pt x="388422" y="163454"/>
                    <a:pt x="363816" y="177514"/>
                  </a:cubicBezTo>
                  <a:cubicBezTo>
                    <a:pt x="355614" y="182201"/>
                    <a:pt x="346826" y="184544"/>
                    <a:pt x="338624" y="184544"/>
                  </a:cubicBezTo>
                  <a:moveTo>
                    <a:pt x="626280" y="184544"/>
                  </a:moveTo>
                  <a:cubicBezTo>
                    <a:pt x="617492" y="184544"/>
                    <a:pt x="609290" y="182201"/>
                    <a:pt x="601088" y="177514"/>
                  </a:cubicBezTo>
                  <a:cubicBezTo>
                    <a:pt x="577068" y="163454"/>
                    <a:pt x="568866" y="132403"/>
                    <a:pt x="582340" y="108383"/>
                  </a:cubicBezTo>
                  <a:cubicBezTo>
                    <a:pt x="591714" y="91979"/>
                    <a:pt x="608704" y="83191"/>
                    <a:pt x="626280" y="83191"/>
                  </a:cubicBezTo>
                  <a:cubicBezTo>
                    <a:pt x="635067" y="83191"/>
                    <a:pt x="643269" y="85535"/>
                    <a:pt x="651471" y="90222"/>
                  </a:cubicBezTo>
                  <a:cubicBezTo>
                    <a:pt x="675491" y="104282"/>
                    <a:pt x="683693" y="135333"/>
                    <a:pt x="670219" y="159353"/>
                  </a:cubicBezTo>
                  <a:cubicBezTo>
                    <a:pt x="660845" y="175171"/>
                    <a:pt x="643855" y="184544"/>
                    <a:pt x="626280" y="184544"/>
                  </a:cubicBezTo>
                  <a:moveTo>
                    <a:pt x="194504" y="267150"/>
                  </a:moveTo>
                  <a:cubicBezTo>
                    <a:pt x="176928" y="267150"/>
                    <a:pt x="159939" y="258362"/>
                    <a:pt x="150565" y="241958"/>
                  </a:cubicBezTo>
                  <a:cubicBezTo>
                    <a:pt x="136504" y="217938"/>
                    <a:pt x="144706" y="186888"/>
                    <a:pt x="169312" y="172827"/>
                  </a:cubicBezTo>
                  <a:cubicBezTo>
                    <a:pt x="177514" y="168140"/>
                    <a:pt x="185716" y="165797"/>
                    <a:pt x="194504" y="165797"/>
                  </a:cubicBezTo>
                  <a:cubicBezTo>
                    <a:pt x="212080" y="165797"/>
                    <a:pt x="229070" y="175171"/>
                    <a:pt x="238443" y="190989"/>
                  </a:cubicBezTo>
                  <a:cubicBezTo>
                    <a:pt x="252504" y="215009"/>
                    <a:pt x="244302" y="246059"/>
                    <a:pt x="219696" y="260120"/>
                  </a:cubicBezTo>
                  <a:cubicBezTo>
                    <a:pt x="212080" y="265392"/>
                    <a:pt x="203292" y="267150"/>
                    <a:pt x="194504" y="267150"/>
                  </a:cubicBezTo>
                  <a:moveTo>
                    <a:pt x="770400" y="267150"/>
                  </a:moveTo>
                  <a:cubicBezTo>
                    <a:pt x="761612" y="267150"/>
                    <a:pt x="753410" y="264807"/>
                    <a:pt x="745208" y="260120"/>
                  </a:cubicBezTo>
                  <a:cubicBezTo>
                    <a:pt x="721188" y="246059"/>
                    <a:pt x="712986" y="215009"/>
                    <a:pt x="726461" y="190989"/>
                  </a:cubicBezTo>
                  <a:cubicBezTo>
                    <a:pt x="735835" y="174585"/>
                    <a:pt x="752824" y="165797"/>
                    <a:pt x="770400" y="165797"/>
                  </a:cubicBezTo>
                  <a:cubicBezTo>
                    <a:pt x="779188" y="165797"/>
                    <a:pt x="787390" y="168140"/>
                    <a:pt x="795592" y="172827"/>
                  </a:cubicBezTo>
                  <a:cubicBezTo>
                    <a:pt x="819612" y="186888"/>
                    <a:pt x="827814" y="217938"/>
                    <a:pt x="814339" y="241958"/>
                  </a:cubicBezTo>
                  <a:cubicBezTo>
                    <a:pt x="804965" y="258362"/>
                    <a:pt x="787976" y="267150"/>
                    <a:pt x="770400" y="267150"/>
                  </a:cubicBezTo>
                  <a:moveTo>
                    <a:pt x="50384" y="350927"/>
                  </a:moveTo>
                  <a:cubicBezTo>
                    <a:pt x="22848" y="350927"/>
                    <a:pt x="0" y="328079"/>
                    <a:pt x="0" y="300544"/>
                  </a:cubicBezTo>
                  <a:cubicBezTo>
                    <a:pt x="0" y="272423"/>
                    <a:pt x="22848" y="250160"/>
                    <a:pt x="50384" y="250160"/>
                  </a:cubicBezTo>
                  <a:cubicBezTo>
                    <a:pt x="78505" y="250160"/>
                    <a:pt x="100767" y="273009"/>
                    <a:pt x="100767" y="300544"/>
                  </a:cubicBezTo>
                  <a:cubicBezTo>
                    <a:pt x="101353" y="328079"/>
                    <a:pt x="78505" y="350927"/>
                    <a:pt x="50384" y="350927"/>
                  </a:cubicBezTo>
                  <a:moveTo>
                    <a:pt x="914521" y="350927"/>
                  </a:moveTo>
                  <a:cubicBezTo>
                    <a:pt x="886399" y="350927"/>
                    <a:pt x="864137" y="328079"/>
                    <a:pt x="864137" y="300544"/>
                  </a:cubicBezTo>
                  <a:cubicBezTo>
                    <a:pt x="864137" y="272423"/>
                    <a:pt x="886985" y="250160"/>
                    <a:pt x="914521" y="250160"/>
                  </a:cubicBezTo>
                  <a:cubicBezTo>
                    <a:pt x="942642" y="250160"/>
                    <a:pt x="964904" y="273009"/>
                    <a:pt x="964904" y="300544"/>
                  </a:cubicBezTo>
                  <a:cubicBezTo>
                    <a:pt x="964904" y="328079"/>
                    <a:pt x="942056" y="350927"/>
                    <a:pt x="914521" y="350927"/>
                  </a:cubicBezTo>
                  <a:moveTo>
                    <a:pt x="50384" y="517310"/>
                  </a:moveTo>
                  <a:cubicBezTo>
                    <a:pt x="22263" y="517310"/>
                    <a:pt x="0" y="494462"/>
                    <a:pt x="0" y="466927"/>
                  </a:cubicBezTo>
                  <a:cubicBezTo>
                    <a:pt x="0" y="438806"/>
                    <a:pt x="22848" y="415957"/>
                    <a:pt x="50384" y="415957"/>
                  </a:cubicBezTo>
                  <a:cubicBezTo>
                    <a:pt x="78505" y="415957"/>
                    <a:pt x="100767" y="438806"/>
                    <a:pt x="100767" y="466341"/>
                  </a:cubicBezTo>
                  <a:cubicBezTo>
                    <a:pt x="101353" y="494462"/>
                    <a:pt x="78505" y="517310"/>
                    <a:pt x="50384" y="517310"/>
                  </a:cubicBezTo>
                  <a:moveTo>
                    <a:pt x="914521" y="517310"/>
                  </a:moveTo>
                  <a:cubicBezTo>
                    <a:pt x="886399" y="517310"/>
                    <a:pt x="864137" y="494462"/>
                    <a:pt x="864137" y="466927"/>
                  </a:cubicBezTo>
                  <a:cubicBezTo>
                    <a:pt x="864137" y="438806"/>
                    <a:pt x="886985" y="416543"/>
                    <a:pt x="914521" y="416543"/>
                  </a:cubicBezTo>
                  <a:cubicBezTo>
                    <a:pt x="942642" y="416543"/>
                    <a:pt x="964904" y="439392"/>
                    <a:pt x="964904" y="466927"/>
                  </a:cubicBezTo>
                  <a:cubicBezTo>
                    <a:pt x="964904" y="494462"/>
                    <a:pt x="942056" y="517310"/>
                    <a:pt x="914521" y="517310"/>
                  </a:cubicBezTo>
                  <a:moveTo>
                    <a:pt x="50384" y="683107"/>
                  </a:moveTo>
                  <a:cubicBezTo>
                    <a:pt x="22263" y="683107"/>
                    <a:pt x="0" y="660259"/>
                    <a:pt x="0" y="632724"/>
                  </a:cubicBezTo>
                  <a:cubicBezTo>
                    <a:pt x="0" y="604603"/>
                    <a:pt x="22848" y="582340"/>
                    <a:pt x="50384" y="582340"/>
                  </a:cubicBezTo>
                  <a:cubicBezTo>
                    <a:pt x="78505" y="582340"/>
                    <a:pt x="100767" y="605189"/>
                    <a:pt x="100767" y="632724"/>
                  </a:cubicBezTo>
                  <a:cubicBezTo>
                    <a:pt x="101353" y="660845"/>
                    <a:pt x="78505" y="683107"/>
                    <a:pt x="50384" y="683107"/>
                  </a:cubicBezTo>
                  <a:moveTo>
                    <a:pt x="914521" y="683107"/>
                  </a:moveTo>
                  <a:cubicBezTo>
                    <a:pt x="886399" y="683107"/>
                    <a:pt x="864137" y="660259"/>
                    <a:pt x="864137" y="632724"/>
                  </a:cubicBezTo>
                  <a:cubicBezTo>
                    <a:pt x="864137" y="604603"/>
                    <a:pt x="886985" y="582340"/>
                    <a:pt x="914521" y="582340"/>
                  </a:cubicBezTo>
                  <a:cubicBezTo>
                    <a:pt x="942642" y="582340"/>
                    <a:pt x="964904" y="605189"/>
                    <a:pt x="964904" y="632724"/>
                  </a:cubicBezTo>
                  <a:cubicBezTo>
                    <a:pt x="964904" y="660845"/>
                    <a:pt x="942056" y="683107"/>
                    <a:pt x="914521" y="683107"/>
                  </a:cubicBezTo>
                  <a:moveTo>
                    <a:pt x="50384" y="849490"/>
                  </a:moveTo>
                  <a:cubicBezTo>
                    <a:pt x="22263" y="849490"/>
                    <a:pt x="0" y="826642"/>
                    <a:pt x="0" y="799107"/>
                  </a:cubicBezTo>
                  <a:cubicBezTo>
                    <a:pt x="0" y="770986"/>
                    <a:pt x="22848" y="748723"/>
                    <a:pt x="50384" y="748723"/>
                  </a:cubicBezTo>
                  <a:cubicBezTo>
                    <a:pt x="78505" y="748723"/>
                    <a:pt x="100767" y="771571"/>
                    <a:pt x="100767" y="799107"/>
                  </a:cubicBezTo>
                  <a:cubicBezTo>
                    <a:pt x="101353" y="826642"/>
                    <a:pt x="78505" y="849490"/>
                    <a:pt x="50384" y="849490"/>
                  </a:cubicBezTo>
                  <a:moveTo>
                    <a:pt x="914521" y="849490"/>
                  </a:moveTo>
                  <a:cubicBezTo>
                    <a:pt x="886399" y="849490"/>
                    <a:pt x="864137" y="826642"/>
                    <a:pt x="864137" y="799107"/>
                  </a:cubicBezTo>
                  <a:cubicBezTo>
                    <a:pt x="864137" y="770986"/>
                    <a:pt x="886985" y="748723"/>
                    <a:pt x="914521" y="748723"/>
                  </a:cubicBezTo>
                  <a:cubicBezTo>
                    <a:pt x="942642" y="748723"/>
                    <a:pt x="964904" y="771571"/>
                    <a:pt x="964904" y="799107"/>
                  </a:cubicBezTo>
                  <a:cubicBezTo>
                    <a:pt x="964904" y="826642"/>
                    <a:pt x="942056" y="849490"/>
                    <a:pt x="914521" y="849490"/>
                  </a:cubicBezTo>
                  <a:moveTo>
                    <a:pt x="194504" y="932682"/>
                  </a:moveTo>
                  <a:cubicBezTo>
                    <a:pt x="185716" y="932682"/>
                    <a:pt x="177514" y="930338"/>
                    <a:pt x="169312" y="925651"/>
                  </a:cubicBezTo>
                  <a:cubicBezTo>
                    <a:pt x="145292" y="911591"/>
                    <a:pt x="137090" y="880541"/>
                    <a:pt x="150565" y="856520"/>
                  </a:cubicBezTo>
                  <a:cubicBezTo>
                    <a:pt x="159939" y="840117"/>
                    <a:pt x="176928" y="831329"/>
                    <a:pt x="194504" y="831329"/>
                  </a:cubicBezTo>
                  <a:cubicBezTo>
                    <a:pt x="203292" y="831329"/>
                    <a:pt x="211494" y="833672"/>
                    <a:pt x="219696" y="838359"/>
                  </a:cubicBezTo>
                  <a:cubicBezTo>
                    <a:pt x="243716" y="852420"/>
                    <a:pt x="251918" y="883470"/>
                    <a:pt x="238443" y="907490"/>
                  </a:cubicBezTo>
                  <a:cubicBezTo>
                    <a:pt x="229070" y="923894"/>
                    <a:pt x="212080" y="932682"/>
                    <a:pt x="194504" y="932682"/>
                  </a:cubicBezTo>
                  <a:moveTo>
                    <a:pt x="770400" y="932682"/>
                  </a:moveTo>
                  <a:cubicBezTo>
                    <a:pt x="752824" y="932682"/>
                    <a:pt x="735835" y="923894"/>
                    <a:pt x="726461" y="907490"/>
                  </a:cubicBezTo>
                  <a:cubicBezTo>
                    <a:pt x="712400" y="883470"/>
                    <a:pt x="720602" y="852420"/>
                    <a:pt x="745208" y="838359"/>
                  </a:cubicBezTo>
                  <a:cubicBezTo>
                    <a:pt x="753410" y="833672"/>
                    <a:pt x="761612" y="831329"/>
                    <a:pt x="770400" y="831329"/>
                  </a:cubicBezTo>
                  <a:cubicBezTo>
                    <a:pt x="787976" y="831329"/>
                    <a:pt x="804965" y="840117"/>
                    <a:pt x="814339" y="856520"/>
                  </a:cubicBezTo>
                  <a:cubicBezTo>
                    <a:pt x="828400" y="880541"/>
                    <a:pt x="820198" y="911591"/>
                    <a:pt x="795592" y="925651"/>
                  </a:cubicBezTo>
                  <a:cubicBezTo>
                    <a:pt x="787390" y="930924"/>
                    <a:pt x="779188" y="932682"/>
                    <a:pt x="770400" y="932682"/>
                  </a:cubicBezTo>
                  <a:moveTo>
                    <a:pt x="338624" y="1015873"/>
                  </a:moveTo>
                  <a:cubicBezTo>
                    <a:pt x="329837" y="1015873"/>
                    <a:pt x="321049" y="1013530"/>
                    <a:pt x="313433" y="1008843"/>
                  </a:cubicBezTo>
                  <a:cubicBezTo>
                    <a:pt x="289413" y="994782"/>
                    <a:pt x="281211" y="963732"/>
                    <a:pt x="294685" y="939712"/>
                  </a:cubicBezTo>
                  <a:cubicBezTo>
                    <a:pt x="304059" y="923308"/>
                    <a:pt x="321049" y="914520"/>
                    <a:pt x="338624" y="914520"/>
                  </a:cubicBezTo>
                  <a:cubicBezTo>
                    <a:pt x="347412" y="914520"/>
                    <a:pt x="356200" y="916864"/>
                    <a:pt x="363816" y="921550"/>
                  </a:cubicBezTo>
                  <a:cubicBezTo>
                    <a:pt x="387836" y="935611"/>
                    <a:pt x="396038" y="966661"/>
                    <a:pt x="382564" y="990681"/>
                  </a:cubicBezTo>
                  <a:cubicBezTo>
                    <a:pt x="372604" y="1007085"/>
                    <a:pt x="355614" y="1015873"/>
                    <a:pt x="338624" y="1015873"/>
                  </a:cubicBezTo>
                  <a:moveTo>
                    <a:pt x="626280" y="1015873"/>
                  </a:moveTo>
                  <a:cubicBezTo>
                    <a:pt x="608704" y="1015873"/>
                    <a:pt x="591714" y="1006499"/>
                    <a:pt x="582340" y="990681"/>
                  </a:cubicBezTo>
                  <a:cubicBezTo>
                    <a:pt x="568280" y="966661"/>
                    <a:pt x="576482" y="935611"/>
                    <a:pt x="601088" y="921550"/>
                  </a:cubicBezTo>
                  <a:cubicBezTo>
                    <a:pt x="609290" y="916864"/>
                    <a:pt x="617492" y="914520"/>
                    <a:pt x="626280" y="914520"/>
                  </a:cubicBezTo>
                  <a:cubicBezTo>
                    <a:pt x="643855" y="914520"/>
                    <a:pt x="660845" y="923308"/>
                    <a:pt x="670219" y="939712"/>
                  </a:cubicBezTo>
                  <a:cubicBezTo>
                    <a:pt x="684279" y="963732"/>
                    <a:pt x="676077" y="994782"/>
                    <a:pt x="651471" y="1008843"/>
                  </a:cubicBezTo>
                  <a:cubicBezTo>
                    <a:pt x="643855" y="1014116"/>
                    <a:pt x="635067" y="1015873"/>
                    <a:pt x="626280" y="1015873"/>
                  </a:cubicBezTo>
                  <a:moveTo>
                    <a:pt x="482159" y="1099065"/>
                  </a:moveTo>
                  <a:cubicBezTo>
                    <a:pt x="473371" y="1099065"/>
                    <a:pt x="465169" y="1096721"/>
                    <a:pt x="456967" y="1092034"/>
                  </a:cubicBezTo>
                  <a:cubicBezTo>
                    <a:pt x="432947" y="1077974"/>
                    <a:pt x="424745" y="1046923"/>
                    <a:pt x="438220" y="1022903"/>
                  </a:cubicBezTo>
                  <a:cubicBezTo>
                    <a:pt x="447594" y="1006499"/>
                    <a:pt x="464583" y="997712"/>
                    <a:pt x="482159" y="997712"/>
                  </a:cubicBezTo>
                  <a:cubicBezTo>
                    <a:pt x="490947" y="997712"/>
                    <a:pt x="499149" y="1000055"/>
                    <a:pt x="507351" y="1004742"/>
                  </a:cubicBezTo>
                  <a:cubicBezTo>
                    <a:pt x="531371" y="1018802"/>
                    <a:pt x="539573" y="1049853"/>
                    <a:pt x="526098" y="1073873"/>
                  </a:cubicBezTo>
                  <a:cubicBezTo>
                    <a:pt x="516725" y="1090277"/>
                    <a:pt x="499735" y="1099065"/>
                    <a:pt x="482159" y="1099065"/>
                  </a:cubicBezTo>
                </a:path>
              </a:pathLst>
            </a:custGeom>
            <a:solidFill>
              <a:srgbClr val="61A8AC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47BA6A-30C3-4B4D-A23B-5EDFBCAA04B6}"/>
                </a:ext>
              </a:extLst>
            </p:cNvPr>
            <p:cNvSpPr/>
            <p:nvPr/>
          </p:nvSpPr>
          <p:spPr>
            <a:xfrm>
              <a:off x="701730" y="749809"/>
              <a:ext cx="701269" cy="789732"/>
            </a:xfrm>
            <a:custGeom>
              <a:avLst/>
              <a:gdLst>
                <a:gd name="connsiteX0" fmla="*/ 350342 w 701269"/>
                <a:gd name="connsiteY0" fmla="*/ 124787 h 789732"/>
                <a:gd name="connsiteX1" fmla="*/ 319291 w 701269"/>
                <a:gd name="connsiteY1" fmla="*/ 116585 h 789732"/>
                <a:gd name="connsiteX2" fmla="*/ 296443 w 701269"/>
                <a:gd name="connsiteY2" fmla="*/ 31050 h 789732"/>
                <a:gd name="connsiteX3" fmla="*/ 350342 w 701269"/>
                <a:gd name="connsiteY3" fmla="*/ 0 h 789732"/>
                <a:gd name="connsiteX4" fmla="*/ 381392 w 701269"/>
                <a:gd name="connsiteY4" fmla="*/ 8202 h 789732"/>
                <a:gd name="connsiteX5" fmla="*/ 404240 w 701269"/>
                <a:gd name="connsiteY5" fmla="*/ 93737 h 789732"/>
                <a:gd name="connsiteX6" fmla="*/ 350342 w 701269"/>
                <a:gd name="connsiteY6" fmla="*/ 124787 h 789732"/>
                <a:gd name="connsiteX7" fmla="*/ 206807 w 701269"/>
                <a:gd name="connsiteY7" fmla="*/ 207979 h 789732"/>
                <a:gd name="connsiteX8" fmla="*/ 152908 w 701269"/>
                <a:gd name="connsiteY8" fmla="*/ 176928 h 789732"/>
                <a:gd name="connsiteX9" fmla="*/ 175757 w 701269"/>
                <a:gd name="connsiteY9" fmla="*/ 91393 h 789732"/>
                <a:gd name="connsiteX10" fmla="*/ 206807 w 701269"/>
                <a:gd name="connsiteY10" fmla="*/ 83191 h 789732"/>
                <a:gd name="connsiteX11" fmla="*/ 260706 w 701269"/>
                <a:gd name="connsiteY11" fmla="*/ 114242 h 789732"/>
                <a:gd name="connsiteX12" fmla="*/ 237857 w 701269"/>
                <a:gd name="connsiteY12" fmla="*/ 199777 h 789732"/>
                <a:gd name="connsiteX13" fmla="*/ 206807 w 701269"/>
                <a:gd name="connsiteY13" fmla="*/ 207979 h 789732"/>
                <a:gd name="connsiteX14" fmla="*/ 494462 w 701269"/>
                <a:gd name="connsiteY14" fmla="*/ 207979 h 789732"/>
                <a:gd name="connsiteX15" fmla="*/ 463412 w 701269"/>
                <a:gd name="connsiteY15" fmla="*/ 199777 h 789732"/>
                <a:gd name="connsiteX16" fmla="*/ 440563 w 701269"/>
                <a:gd name="connsiteY16" fmla="*/ 114242 h 789732"/>
                <a:gd name="connsiteX17" fmla="*/ 494462 w 701269"/>
                <a:gd name="connsiteY17" fmla="*/ 83191 h 789732"/>
                <a:gd name="connsiteX18" fmla="*/ 525512 w 701269"/>
                <a:gd name="connsiteY18" fmla="*/ 91393 h 789732"/>
                <a:gd name="connsiteX19" fmla="*/ 548361 w 701269"/>
                <a:gd name="connsiteY19" fmla="*/ 176928 h 789732"/>
                <a:gd name="connsiteX20" fmla="*/ 494462 w 701269"/>
                <a:gd name="connsiteY20" fmla="*/ 207979 h 789732"/>
                <a:gd name="connsiteX21" fmla="*/ 62687 w 701269"/>
                <a:gd name="connsiteY21" fmla="*/ 290584 h 789732"/>
                <a:gd name="connsiteX22" fmla="*/ 0 w 701269"/>
                <a:gd name="connsiteY22" fmla="*/ 227898 h 789732"/>
                <a:gd name="connsiteX23" fmla="*/ 62687 w 701269"/>
                <a:gd name="connsiteY23" fmla="*/ 165211 h 789732"/>
                <a:gd name="connsiteX24" fmla="*/ 125373 w 701269"/>
                <a:gd name="connsiteY24" fmla="*/ 227898 h 789732"/>
                <a:gd name="connsiteX25" fmla="*/ 62687 w 701269"/>
                <a:gd name="connsiteY25" fmla="*/ 290584 h 789732"/>
                <a:gd name="connsiteX26" fmla="*/ 638583 w 701269"/>
                <a:gd name="connsiteY26" fmla="*/ 290584 h 789732"/>
                <a:gd name="connsiteX27" fmla="*/ 575896 w 701269"/>
                <a:gd name="connsiteY27" fmla="*/ 227898 h 789732"/>
                <a:gd name="connsiteX28" fmla="*/ 638583 w 701269"/>
                <a:gd name="connsiteY28" fmla="*/ 165211 h 789732"/>
                <a:gd name="connsiteX29" fmla="*/ 701269 w 701269"/>
                <a:gd name="connsiteY29" fmla="*/ 227898 h 789732"/>
                <a:gd name="connsiteX30" fmla="*/ 638583 w 701269"/>
                <a:gd name="connsiteY30" fmla="*/ 290584 h 789732"/>
                <a:gd name="connsiteX31" fmla="*/ 62687 w 701269"/>
                <a:gd name="connsiteY31" fmla="*/ 457553 h 789732"/>
                <a:gd name="connsiteX32" fmla="*/ 0 w 701269"/>
                <a:gd name="connsiteY32" fmla="*/ 394867 h 789732"/>
                <a:gd name="connsiteX33" fmla="*/ 62687 w 701269"/>
                <a:gd name="connsiteY33" fmla="*/ 332180 h 789732"/>
                <a:gd name="connsiteX34" fmla="*/ 125373 w 701269"/>
                <a:gd name="connsiteY34" fmla="*/ 394867 h 789732"/>
                <a:gd name="connsiteX35" fmla="*/ 62687 w 701269"/>
                <a:gd name="connsiteY35" fmla="*/ 457553 h 789732"/>
                <a:gd name="connsiteX36" fmla="*/ 638583 w 701269"/>
                <a:gd name="connsiteY36" fmla="*/ 457553 h 789732"/>
                <a:gd name="connsiteX37" fmla="*/ 575896 w 701269"/>
                <a:gd name="connsiteY37" fmla="*/ 394867 h 789732"/>
                <a:gd name="connsiteX38" fmla="*/ 638583 w 701269"/>
                <a:gd name="connsiteY38" fmla="*/ 332180 h 789732"/>
                <a:gd name="connsiteX39" fmla="*/ 701269 w 701269"/>
                <a:gd name="connsiteY39" fmla="*/ 394867 h 789732"/>
                <a:gd name="connsiteX40" fmla="*/ 638583 w 701269"/>
                <a:gd name="connsiteY40" fmla="*/ 457553 h 789732"/>
                <a:gd name="connsiteX41" fmla="*/ 62687 w 701269"/>
                <a:gd name="connsiteY41" fmla="*/ 623936 h 789732"/>
                <a:gd name="connsiteX42" fmla="*/ 0 w 701269"/>
                <a:gd name="connsiteY42" fmla="*/ 561249 h 789732"/>
                <a:gd name="connsiteX43" fmla="*/ 62687 w 701269"/>
                <a:gd name="connsiteY43" fmla="*/ 498563 h 789732"/>
                <a:gd name="connsiteX44" fmla="*/ 125373 w 701269"/>
                <a:gd name="connsiteY44" fmla="*/ 561249 h 789732"/>
                <a:gd name="connsiteX45" fmla="*/ 62687 w 701269"/>
                <a:gd name="connsiteY45" fmla="*/ 623936 h 789732"/>
                <a:gd name="connsiteX46" fmla="*/ 638583 w 701269"/>
                <a:gd name="connsiteY46" fmla="*/ 623936 h 789732"/>
                <a:gd name="connsiteX47" fmla="*/ 575896 w 701269"/>
                <a:gd name="connsiteY47" fmla="*/ 561249 h 789732"/>
                <a:gd name="connsiteX48" fmla="*/ 638583 w 701269"/>
                <a:gd name="connsiteY48" fmla="*/ 498563 h 789732"/>
                <a:gd name="connsiteX49" fmla="*/ 701269 w 701269"/>
                <a:gd name="connsiteY49" fmla="*/ 561249 h 789732"/>
                <a:gd name="connsiteX50" fmla="*/ 638583 w 701269"/>
                <a:gd name="connsiteY50" fmla="*/ 623936 h 789732"/>
                <a:gd name="connsiteX51" fmla="*/ 206807 w 701269"/>
                <a:gd name="connsiteY51" fmla="*/ 706542 h 789732"/>
                <a:gd name="connsiteX52" fmla="*/ 175757 w 701269"/>
                <a:gd name="connsiteY52" fmla="*/ 698340 h 789732"/>
                <a:gd name="connsiteX53" fmla="*/ 152908 w 701269"/>
                <a:gd name="connsiteY53" fmla="*/ 612805 h 789732"/>
                <a:gd name="connsiteX54" fmla="*/ 206807 w 701269"/>
                <a:gd name="connsiteY54" fmla="*/ 581754 h 789732"/>
                <a:gd name="connsiteX55" fmla="*/ 237857 w 701269"/>
                <a:gd name="connsiteY55" fmla="*/ 589956 h 789732"/>
                <a:gd name="connsiteX56" fmla="*/ 260706 w 701269"/>
                <a:gd name="connsiteY56" fmla="*/ 675491 h 789732"/>
                <a:gd name="connsiteX57" fmla="*/ 206807 w 701269"/>
                <a:gd name="connsiteY57" fmla="*/ 706542 h 789732"/>
                <a:gd name="connsiteX58" fmla="*/ 494462 w 701269"/>
                <a:gd name="connsiteY58" fmla="*/ 706542 h 789732"/>
                <a:gd name="connsiteX59" fmla="*/ 440563 w 701269"/>
                <a:gd name="connsiteY59" fmla="*/ 675491 h 789732"/>
                <a:gd name="connsiteX60" fmla="*/ 463412 w 701269"/>
                <a:gd name="connsiteY60" fmla="*/ 589956 h 789732"/>
                <a:gd name="connsiteX61" fmla="*/ 494462 w 701269"/>
                <a:gd name="connsiteY61" fmla="*/ 581754 h 789732"/>
                <a:gd name="connsiteX62" fmla="*/ 548361 w 701269"/>
                <a:gd name="connsiteY62" fmla="*/ 612805 h 789732"/>
                <a:gd name="connsiteX63" fmla="*/ 525512 w 701269"/>
                <a:gd name="connsiteY63" fmla="*/ 698340 h 789732"/>
                <a:gd name="connsiteX64" fmla="*/ 494462 w 701269"/>
                <a:gd name="connsiteY64" fmla="*/ 706542 h 789732"/>
                <a:gd name="connsiteX65" fmla="*/ 350927 w 701269"/>
                <a:gd name="connsiteY65" fmla="*/ 789733 h 789732"/>
                <a:gd name="connsiteX66" fmla="*/ 319877 w 701269"/>
                <a:gd name="connsiteY66" fmla="*/ 781531 h 789732"/>
                <a:gd name="connsiteX67" fmla="*/ 297029 w 701269"/>
                <a:gd name="connsiteY67" fmla="*/ 695996 h 789732"/>
                <a:gd name="connsiteX68" fmla="*/ 350927 w 701269"/>
                <a:gd name="connsiteY68" fmla="*/ 664946 h 789732"/>
                <a:gd name="connsiteX69" fmla="*/ 381978 w 701269"/>
                <a:gd name="connsiteY69" fmla="*/ 673148 h 789732"/>
                <a:gd name="connsiteX70" fmla="*/ 404826 w 701269"/>
                <a:gd name="connsiteY70" fmla="*/ 758683 h 789732"/>
                <a:gd name="connsiteX71" fmla="*/ 350927 w 701269"/>
                <a:gd name="connsiteY71" fmla="*/ 789733 h 78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01269" h="789732">
                  <a:moveTo>
                    <a:pt x="350342" y="124787"/>
                  </a:moveTo>
                  <a:cubicBezTo>
                    <a:pt x="339796" y="124787"/>
                    <a:pt x="329251" y="121858"/>
                    <a:pt x="319291" y="116585"/>
                  </a:cubicBezTo>
                  <a:cubicBezTo>
                    <a:pt x="289413" y="99595"/>
                    <a:pt x="279453" y="60929"/>
                    <a:pt x="296443" y="31050"/>
                  </a:cubicBezTo>
                  <a:cubicBezTo>
                    <a:pt x="308160" y="11131"/>
                    <a:pt x="329251" y="0"/>
                    <a:pt x="350342" y="0"/>
                  </a:cubicBezTo>
                  <a:cubicBezTo>
                    <a:pt x="360887" y="0"/>
                    <a:pt x="371432" y="2929"/>
                    <a:pt x="381392" y="8202"/>
                  </a:cubicBezTo>
                  <a:cubicBezTo>
                    <a:pt x="411271" y="25192"/>
                    <a:pt x="421230" y="63858"/>
                    <a:pt x="404240" y="93737"/>
                  </a:cubicBezTo>
                  <a:cubicBezTo>
                    <a:pt x="393109" y="113656"/>
                    <a:pt x="372018" y="124787"/>
                    <a:pt x="350342" y="124787"/>
                  </a:cubicBezTo>
                  <a:moveTo>
                    <a:pt x="206807" y="207979"/>
                  </a:moveTo>
                  <a:cubicBezTo>
                    <a:pt x="185130" y="207979"/>
                    <a:pt x="164040" y="196847"/>
                    <a:pt x="152908" y="176928"/>
                  </a:cubicBezTo>
                  <a:cubicBezTo>
                    <a:pt x="135918" y="147050"/>
                    <a:pt x="145878" y="108969"/>
                    <a:pt x="175757" y="91393"/>
                  </a:cubicBezTo>
                  <a:cubicBezTo>
                    <a:pt x="185716" y="85535"/>
                    <a:pt x="196262" y="83191"/>
                    <a:pt x="206807" y="83191"/>
                  </a:cubicBezTo>
                  <a:cubicBezTo>
                    <a:pt x="228484" y="83191"/>
                    <a:pt x="249574" y="94323"/>
                    <a:pt x="260706" y="114242"/>
                  </a:cubicBezTo>
                  <a:cubicBezTo>
                    <a:pt x="277696" y="144120"/>
                    <a:pt x="267736" y="182201"/>
                    <a:pt x="237857" y="199777"/>
                  </a:cubicBezTo>
                  <a:cubicBezTo>
                    <a:pt x="227898" y="205049"/>
                    <a:pt x="217352" y="207979"/>
                    <a:pt x="206807" y="207979"/>
                  </a:cubicBezTo>
                  <a:moveTo>
                    <a:pt x="494462" y="207979"/>
                  </a:moveTo>
                  <a:cubicBezTo>
                    <a:pt x="483917" y="207979"/>
                    <a:pt x="473371" y="205049"/>
                    <a:pt x="463412" y="199777"/>
                  </a:cubicBezTo>
                  <a:cubicBezTo>
                    <a:pt x="433533" y="182787"/>
                    <a:pt x="423574" y="144120"/>
                    <a:pt x="440563" y="114242"/>
                  </a:cubicBezTo>
                  <a:cubicBezTo>
                    <a:pt x="452280" y="94323"/>
                    <a:pt x="473371" y="83191"/>
                    <a:pt x="494462" y="83191"/>
                  </a:cubicBezTo>
                  <a:cubicBezTo>
                    <a:pt x="505007" y="83191"/>
                    <a:pt x="515553" y="86121"/>
                    <a:pt x="525512" y="91393"/>
                  </a:cubicBezTo>
                  <a:cubicBezTo>
                    <a:pt x="555391" y="108383"/>
                    <a:pt x="565351" y="147050"/>
                    <a:pt x="548361" y="176928"/>
                  </a:cubicBezTo>
                  <a:cubicBezTo>
                    <a:pt x="537230" y="196847"/>
                    <a:pt x="516139" y="207979"/>
                    <a:pt x="494462" y="207979"/>
                  </a:cubicBezTo>
                  <a:moveTo>
                    <a:pt x="62687" y="290584"/>
                  </a:moveTo>
                  <a:cubicBezTo>
                    <a:pt x="28121" y="290584"/>
                    <a:pt x="0" y="262463"/>
                    <a:pt x="0" y="227898"/>
                  </a:cubicBezTo>
                  <a:cubicBezTo>
                    <a:pt x="0" y="193332"/>
                    <a:pt x="28121" y="165211"/>
                    <a:pt x="62687" y="165211"/>
                  </a:cubicBezTo>
                  <a:cubicBezTo>
                    <a:pt x="97252" y="165211"/>
                    <a:pt x="125373" y="193332"/>
                    <a:pt x="125373" y="227898"/>
                  </a:cubicBezTo>
                  <a:cubicBezTo>
                    <a:pt x="125373" y="263049"/>
                    <a:pt x="97252" y="290584"/>
                    <a:pt x="62687" y="290584"/>
                  </a:cubicBezTo>
                  <a:moveTo>
                    <a:pt x="638583" y="290584"/>
                  </a:moveTo>
                  <a:cubicBezTo>
                    <a:pt x="604017" y="290584"/>
                    <a:pt x="575896" y="262463"/>
                    <a:pt x="575896" y="227898"/>
                  </a:cubicBezTo>
                  <a:cubicBezTo>
                    <a:pt x="575896" y="193332"/>
                    <a:pt x="604017" y="165211"/>
                    <a:pt x="638583" y="165211"/>
                  </a:cubicBezTo>
                  <a:cubicBezTo>
                    <a:pt x="673148" y="165211"/>
                    <a:pt x="701269" y="193332"/>
                    <a:pt x="701269" y="227898"/>
                  </a:cubicBezTo>
                  <a:cubicBezTo>
                    <a:pt x="700683" y="263049"/>
                    <a:pt x="673148" y="290584"/>
                    <a:pt x="638583" y="290584"/>
                  </a:cubicBezTo>
                  <a:moveTo>
                    <a:pt x="62687" y="457553"/>
                  </a:moveTo>
                  <a:cubicBezTo>
                    <a:pt x="28121" y="457553"/>
                    <a:pt x="0" y="429432"/>
                    <a:pt x="0" y="394867"/>
                  </a:cubicBezTo>
                  <a:cubicBezTo>
                    <a:pt x="0" y="360301"/>
                    <a:pt x="28121" y="332180"/>
                    <a:pt x="62687" y="332180"/>
                  </a:cubicBezTo>
                  <a:cubicBezTo>
                    <a:pt x="97252" y="332180"/>
                    <a:pt x="125373" y="360301"/>
                    <a:pt x="125373" y="394867"/>
                  </a:cubicBezTo>
                  <a:cubicBezTo>
                    <a:pt x="125373" y="429432"/>
                    <a:pt x="97252" y="457553"/>
                    <a:pt x="62687" y="457553"/>
                  </a:cubicBezTo>
                  <a:moveTo>
                    <a:pt x="638583" y="457553"/>
                  </a:moveTo>
                  <a:cubicBezTo>
                    <a:pt x="604017" y="457553"/>
                    <a:pt x="575896" y="429432"/>
                    <a:pt x="575896" y="394867"/>
                  </a:cubicBezTo>
                  <a:cubicBezTo>
                    <a:pt x="575896" y="360301"/>
                    <a:pt x="604017" y="332180"/>
                    <a:pt x="638583" y="332180"/>
                  </a:cubicBezTo>
                  <a:cubicBezTo>
                    <a:pt x="673148" y="332180"/>
                    <a:pt x="701269" y="360301"/>
                    <a:pt x="701269" y="394867"/>
                  </a:cubicBezTo>
                  <a:cubicBezTo>
                    <a:pt x="700683" y="429432"/>
                    <a:pt x="673148" y="457553"/>
                    <a:pt x="638583" y="457553"/>
                  </a:cubicBezTo>
                  <a:moveTo>
                    <a:pt x="62687" y="623936"/>
                  </a:moveTo>
                  <a:cubicBezTo>
                    <a:pt x="28121" y="623936"/>
                    <a:pt x="0" y="595815"/>
                    <a:pt x="0" y="561249"/>
                  </a:cubicBezTo>
                  <a:cubicBezTo>
                    <a:pt x="0" y="526684"/>
                    <a:pt x="28121" y="498563"/>
                    <a:pt x="62687" y="498563"/>
                  </a:cubicBezTo>
                  <a:cubicBezTo>
                    <a:pt x="97252" y="498563"/>
                    <a:pt x="125373" y="526684"/>
                    <a:pt x="125373" y="561249"/>
                  </a:cubicBezTo>
                  <a:cubicBezTo>
                    <a:pt x="125373" y="595815"/>
                    <a:pt x="97252" y="623936"/>
                    <a:pt x="62687" y="623936"/>
                  </a:cubicBezTo>
                  <a:moveTo>
                    <a:pt x="638583" y="623936"/>
                  </a:moveTo>
                  <a:cubicBezTo>
                    <a:pt x="604017" y="623936"/>
                    <a:pt x="575896" y="595815"/>
                    <a:pt x="575896" y="561249"/>
                  </a:cubicBezTo>
                  <a:cubicBezTo>
                    <a:pt x="575896" y="526684"/>
                    <a:pt x="604017" y="498563"/>
                    <a:pt x="638583" y="498563"/>
                  </a:cubicBezTo>
                  <a:cubicBezTo>
                    <a:pt x="673148" y="498563"/>
                    <a:pt x="701269" y="526684"/>
                    <a:pt x="701269" y="561249"/>
                  </a:cubicBezTo>
                  <a:cubicBezTo>
                    <a:pt x="701269" y="595815"/>
                    <a:pt x="673148" y="623936"/>
                    <a:pt x="638583" y="623936"/>
                  </a:cubicBezTo>
                  <a:moveTo>
                    <a:pt x="206807" y="706542"/>
                  </a:moveTo>
                  <a:cubicBezTo>
                    <a:pt x="196262" y="706542"/>
                    <a:pt x="185716" y="703612"/>
                    <a:pt x="175757" y="698340"/>
                  </a:cubicBezTo>
                  <a:cubicBezTo>
                    <a:pt x="145878" y="681350"/>
                    <a:pt x="135918" y="642683"/>
                    <a:pt x="152908" y="612805"/>
                  </a:cubicBezTo>
                  <a:cubicBezTo>
                    <a:pt x="164625" y="592886"/>
                    <a:pt x="185716" y="581754"/>
                    <a:pt x="206807" y="581754"/>
                  </a:cubicBezTo>
                  <a:cubicBezTo>
                    <a:pt x="217352" y="581754"/>
                    <a:pt x="227898" y="584684"/>
                    <a:pt x="237857" y="589956"/>
                  </a:cubicBezTo>
                  <a:cubicBezTo>
                    <a:pt x="267736" y="606946"/>
                    <a:pt x="277696" y="645613"/>
                    <a:pt x="260706" y="675491"/>
                  </a:cubicBezTo>
                  <a:cubicBezTo>
                    <a:pt x="248989" y="695410"/>
                    <a:pt x="228484" y="706542"/>
                    <a:pt x="206807" y="706542"/>
                  </a:cubicBezTo>
                  <a:moveTo>
                    <a:pt x="494462" y="706542"/>
                  </a:moveTo>
                  <a:cubicBezTo>
                    <a:pt x="472785" y="706542"/>
                    <a:pt x="451695" y="695410"/>
                    <a:pt x="440563" y="675491"/>
                  </a:cubicBezTo>
                  <a:cubicBezTo>
                    <a:pt x="423574" y="645613"/>
                    <a:pt x="433533" y="607532"/>
                    <a:pt x="463412" y="589956"/>
                  </a:cubicBezTo>
                  <a:cubicBezTo>
                    <a:pt x="473371" y="584098"/>
                    <a:pt x="483917" y="581754"/>
                    <a:pt x="494462" y="581754"/>
                  </a:cubicBezTo>
                  <a:cubicBezTo>
                    <a:pt x="516139" y="581754"/>
                    <a:pt x="537230" y="592886"/>
                    <a:pt x="548361" y="612805"/>
                  </a:cubicBezTo>
                  <a:cubicBezTo>
                    <a:pt x="565351" y="642683"/>
                    <a:pt x="555391" y="680764"/>
                    <a:pt x="525512" y="698340"/>
                  </a:cubicBezTo>
                  <a:cubicBezTo>
                    <a:pt x="516139" y="704198"/>
                    <a:pt x="505007" y="706542"/>
                    <a:pt x="494462" y="706542"/>
                  </a:cubicBezTo>
                  <a:moveTo>
                    <a:pt x="350927" y="789733"/>
                  </a:moveTo>
                  <a:cubicBezTo>
                    <a:pt x="340382" y="789733"/>
                    <a:pt x="329837" y="786804"/>
                    <a:pt x="319877" y="781531"/>
                  </a:cubicBezTo>
                  <a:cubicBezTo>
                    <a:pt x="289998" y="764541"/>
                    <a:pt x="280039" y="725875"/>
                    <a:pt x="297029" y="695996"/>
                  </a:cubicBezTo>
                  <a:cubicBezTo>
                    <a:pt x="308746" y="676077"/>
                    <a:pt x="329837" y="664946"/>
                    <a:pt x="350927" y="664946"/>
                  </a:cubicBezTo>
                  <a:cubicBezTo>
                    <a:pt x="361473" y="664946"/>
                    <a:pt x="372018" y="667875"/>
                    <a:pt x="381978" y="673148"/>
                  </a:cubicBezTo>
                  <a:cubicBezTo>
                    <a:pt x="411856" y="690138"/>
                    <a:pt x="421816" y="728804"/>
                    <a:pt x="404826" y="758683"/>
                  </a:cubicBezTo>
                  <a:cubicBezTo>
                    <a:pt x="393109" y="778602"/>
                    <a:pt x="372018" y="789733"/>
                    <a:pt x="350927" y="789733"/>
                  </a:cubicBezTo>
                </a:path>
              </a:pathLst>
            </a:custGeom>
            <a:solidFill>
              <a:srgbClr val="06727C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785EE2E-44AE-4F1A-8642-8ABADD9B1533}"/>
                </a:ext>
              </a:extLst>
            </p:cNvPr>
            <p:cNvSpPr/>
            <p:nvPr/>
          </p:nvSpPr>
          <p:spPr>
            <a:xfrm>
              <a:off x="834893" y="905618"/>
              <a:ext cx="434253" cy="478998"/>
            </a:xfrm>
            <a:custGeom>
              <a:avLst/>
              <a:gdLst>
                <a:gd name="connsiteX0" fmla="*/ 396451 w 434253"/>
                <a:gd name="connsiteY0" fmla="*/ 258391 h 478998"/>
                <a:gd name="connsiteX1" fmla="*/ 328491 w 434253"/>
                <a:gd name="connsiteY1" fmla="*/ 257219 h 478998"/>
                <a:gd name="connsiteX2" fmla="*/ 309744 w 434253"/>
                <a:gd name="connsiteY2" fmla="*/ 259563 h 478998"/>
                <a:gd name="connsiteX3" fmla="*/ 303300 w 434253"/>
                <a:gd name="connsiteY3" fmla="*/ 257219 h 478998"/>
                <a:gd name="connsiteX4" fmla="*/ 302714 w 434253"/>
                <a:gd name="connsiteY4" fmla="*/ 222654 h 478998"/>
                <a:gd name="connsiteX5" fmla="*/ 302714 w 434253"/>
                <a:gd name="connsiteY5" fmla="*/ 222654 h 478998"/>
                <a:gd name="connsiteX6" fmla="*/ 302714 w 434253"/>
                <a:gd name="connsiteY6" fmla="*/ 222654 h 478998"/>
                <a:gd name="connsiteX7" fmla="*/ 327320 w 434253"/>
                <a:gd name="connsiteY7" fmla="*/ 222068 h 478998"/>
                <a:gd name="connsiteX8" fmla="*/ 404653 w 434253"/>
                <a:gd name="connsiteY8" fmla="*/ 215038 h 478998"/>
                <a:gd name="connsiteX9" fmla="*/ 426915 w 434253"/>
                <a:gd name="connsiteY9" fmla="*/ 126574 h 478998"/>
                <a:gd name="connsiteX10" fmla="*/ 322633 w 434253"/>
                <a:gd name="connsiteY10" fmla="*/ 94352 h 478998"/>
                <a:gd name="connsiteX11" fmla="*/ 287482 w 434253"/>
                <a:gd name="connsiteY11" fmla="*/ 152351 h 478998"/>
                <a:gd name="connsiteX12" fmla="*/ 280451 w 434253"/>
                <a:gd name="connsiteY12" fmla="*/ 168755 h 478998"/>
                <a:gd name="connsiteX13" fmla="*/ 274593 w 434253"/>
                <a:gd name="connsiteY13" fmla="*/ 173442 h 478998"/>
                <a:gd name="connsiteX14" fmla="*/ 244714 w 434253"/>
                <a:gd name="connsiteY14" fmla="*/ 156452 h 478998"/>
                <a:gd name="connsiteX15" fmla="*/ 244714 w 434253"/>
                <a:gd name="connsiteY15" fmla="*/ 155866 h 478998"/>
                <a:gd name="connsiteX16" fmla="*/ 244714 w 434253"/>
                <a:gd name="connsiteY16" fmla="*/ 155866 h 478998"/>
                <a:gd name="connsiteX17" fmla="*/ 256431 w 434253"/>
                <a:gd name="connsiteY17" fmla="*/ 133604 h 478998"/>
                <a:gd name="connsiteX18" fmla="*/ 289239 w 434253"/>
                <a:gd name="connsiteY18" fmla="*/ 67402 h 478998"/>
                <a:gd name="connsiteX19" fmla="*/ 218936 w 434253"/>
                <a:gd name="connsiteY19" fmla="*/ 29 h 478998"/>
                <a:gd name="connsiteX20" fmla="*/ 143361 w 434253"/>
                <a:gd name="connsiteY20" fmla="*/ 75018 h 478998"/>
                <a:gd name="connsiteX21" fmla="*/ 176755 w 434253"/>
                <a:gd name="connsiteY21" fmla="*/ 134190 h 478998"/>
                <a:gd name="connsiteX22" fmla="*/ 188472 w 434253"/>
                <a:gd name="connsiteY22" fmla="*/ 155866 h 478998"/>
                <a:gd name="connsiteX23" fmla="*/ 188472 w 434253"/>
                <a:gd name="connsiteY23" fmla="*/ 156452 h 478998"/>
                <a:gd name="connsiteX24" fmla="*/ 159179 w 434253"/>
                <a:gd name="connsiteY24" fmla="*/ 173442 h 478998"/>
                <a:gd name="connsiteX25" fmla="*/ 158593 w 434253"/>
                <a:gd name="connsiteY25" fmla="*/ 173442 h 478998"/>
                <a:gd name="connsiteX26" fmla="*/ 158593 w 434253"/>
                <a:gd name="connsiteY26" fmla="*/ 173442 h 478998"/>
                <a:gd name="connsiteX27" fmla="*/ 145705 w 434253"/>
                <a:gd name="connsiteY27" fmla="*/ 152351 h 478998"/>
                <a:gd name="connsiteX28" fmla="*/ 104695 w 434253"/>
                <a:gd name="connsiteY28" fmla="*/ 90251 h 478998"/>
                <a:gd name="connsiteX29" fmla="*/ 10958 w 434253"/>
                <a:gd name="connsiteY29" fmla="*/ 117786 h 478998"/>
                <a:gd name="connsiteX30" fmla="*/ 38493 w 434253"/>
                <a:gd name="connsiteY30" fmla="*/ 220311 h 478998"/>
                <a:gd name="connsiteX31" fmla="*/ 106452 w 434253"/>
                <a:gd name="connsiteY31" fmla="*/ 220896 h 478998"/>
                <a:gd name="connsiteX32" fmla="*/ 131058 w 434253"/>
                <a:gd name="connsiteY32" fmla="*/ 221482 h 478998"/>
                <a:gd name="connsiteX33" fmla="*/ 131058 w 434253"/>
                <a:gd name="connsiteY33" fmla="*/ 221482 h 478998"/>
                <a:gd name="connsiteX34" fmla="*/ 131058 w 434253"/>
                <a:gd name="connsiteY34" fmla="*/ 255462 h 478998"/>
                <a:gd name="connsiteX35" fmla="*/ 131058 w 434253"/>
                <a:gd name="connsiteY35" fmla="*/ 255462 h 478998"/>
                <a:gd name="connsiteX36" fmla="*/ 131058 w 434253"/>
                <a:gd name="connsiteY36" fmla="*/ 255462 h 478998"/>
                <a:gd name="connsiteX37" fmla="*/ 106452 w 434253"/>
                <a:gd name="connsiteY37" fmla="*/ 256634 h 478998"/>
                <a:gd name="connsiteX38" fmla="*/ 32049 w 434253"/>
                <a:gd name="connsiteY38" fmla="*/ 261320 h 478998"/>
                <a:gd name="connsiteX39" fmla="*/ 8614 w 434253"/>
                <a:gd name="connsiteY39" fmla="*/ 356229 h 478998"/>
                <a:gd name="connsiteX40" fmla="*/ 111139 w 434253"/>
                <a:gd name="connsiteY40" fmla="*/ 383764 h 478998"/>
                <a:gd name="connsiteX41" fmla="*/ 145705 w 434253"/>
                <a:gd name="connsiteY41" fmla="*/ 325179 h 478998"/>
                <a:gd name="connsiteX42" fmla="*/ 158593 w 434253"/>
                <a:gd name="connsiteY42" fmla="*/ 304674 h 478998"/>
                <a:gd name="connsiteX43" fmla="*/ 158593 w 434253"/>
                <a:gd name="connsiteY43" fmla="*/ 304674 h 478998"/>
                <a:gd name="connsiteX44" fmla="*/ 159179 w 434253"/>
                <a:gd name="connsiteY44" fmla="*/ 304674 h 478998"/>
                <a:gd name="connsiteX45" fmla="*/ 188472 w 434253"/>
                <a:gd name="connsiteY45" fmla="*/ 321664 h 478998"/>
                <a:gd name="connsiteX46" fmla="*/ 188472 w 434253"/>
                <a:gd name="connsiteY46" fmla="*/ 322249 h 478998"/>
                <a:gd name="connsiteX47" fmla="*/ 176755 w 434253"/>
                <a:gd name="connsiteY47" fmla="*/ 344512 h 478998"/>
                <a:gd name="connsiteX48" fmla="*/ 144533 w 434253"/>
                <a:gd name="connsiteY48" fmla="*/ 414815 h 478998"/>
                <a:gd name="connsiteX49" fmla="*/ 210149 w 434253"/>
                <a:gd name="connsiteY49" fmla="*/ 478673 h 478998"/>
                <a:gd name="connsiteX50" fmla="*/ 290411 w 434253"/>
                <a:gd name="connsiteY50" fmla="*/ 404269 h 478998"/>
                <a:gd name="connsiteX51" fmla="*/ 258189 w 434253"/>
                <a:gd name="connsiteY51" fmla="*/ 345098 h 478998"/>
                <a:gd name="connsiteX52" fmla="*/ 246472 w 434253"/>
                <a:gd name="connsiteY52" fmla="*/ 329866 h 478998"/>
                <a:gd name="connsiteX53" fmla="*/ 245300 w 434253"/>
                <a:gd name="connsiteY53" fmla="*/ 322835 h 478998"/>
                <a:gd name="connsiteX54" fmla="*/ 274593 w 434253"/>
                <a:gd name="connsiteY54" fmla="*/ 305260 h 478998"/>
                <a:gd name="connsiteX55" fmla="*/ 275179 w 434253"/>
                <a:gd name="connsiteY55" fmla="*/ 305260 h 478998"/>
                <a:gd name="connsiteX56" fmla="*/ 275179 w 434253"/>
                <a:gd name="connsiteY56" fmla="*/ 305260 h 478998"/>
                <a:gd name="connsiteX57" fmla="*/ 288067 w 434253"/>
                <a:gd name="connsiteY57" fmla="*/ 326350 h 478998"/>
                <a:gd name="connsiteX58" fmla="*/ 332592 w 434253"/>
                <a:gd name="connsiteY58" fmla="*/ 389623 h 478998"/>
                <a:gd name="connsiteX59" fmla="*/ 420471 w 434253"/>
                <a:gd name="connsiteY59" fmla="*/ 364431 h 478998"/>
                <a:gd name="connsiteX60" fmla="*/ 396451 w 434253"/>
                <a:gd name="connsiteY60" fmla="*/ 258391 h 47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34253" h="478998">
                  <a:moveTo>
                    <a:pt x="396451" y="258391"/>
                  </a:moveTo>
                  <a:cubicBezTo>
                    <a:pt x="374774" y="246088"/>
                    <a:pt x="349582" y="246674"/>
                    <a:pt x="328491" y="257219"/>
                  </a:cubicBezTo>
                  <a:cubicBezTo>
                    <a:pt x="322633" y="260149"/>
                    <a:pt x="316188" y="260735"/>
                    <a:pt x="309744" y="259563"/>
                  </a:cubicBezTo>
                  <a:cubicBezTo>
                    <a:pt x="307401" y="258977"/>
                    <a:pt x="305057" y="257805"/>
                    <a:pt x="303300" y="257219"/>
                  </a:cubicBezTo>
                  <a:cubicBezTo>
                    <a:pt x="290411" y="249603"/>
                    <a:pt x="290411" y="230270"/>
                    <a:pt x="302714" y="222654"/>
                  </a:cubicBezTo>
                  <a:lnTo>
                    <a:pt x="302714" y="222654"/>
                  </a:lnTo>
                  <a:lnTo>
                    <a:pt x="302714" y="222654"/>
                  </a:lnTo>
                  <a:cubicBezTo>
                    <a:pt x="310330" y="218553"/>
                    <a:pt x="319704" y="217967"/>
                    <a:pt x="327320" y="222068"/>
                  </a:cubicBezTo>
                  <a:cubicBezTo>
                    <a:pt x="351340" y="234371"/>
                    <a:pt x="381218" y="233199"/>
                    <a:pt x="404653" y="215038"/>
                  </a:cubicBezTo>
                  <a:cubicBezTo>
                    <a:pt x="431602" y="194533"/>
                    <a:pt x="441562" y="157038"/>
                    <a:pt x="426915" y="126574"/>
                  </a:cubicBezTo>
                  <a:cubicBezTo>
                    <a:pt x="408168" y="86150"/>
                    <a:pt x="359542" y="72089"/>
                    <a:pt x="322633" y="94352"/>
                  </a:cubicBezTo>
                  <a:cubicBezTo>
                    <a:pt x="301542" y="107240"/>
                    <a:pt x="288653" y="129503"/>
                    <a:pt x="287482" y="152351"/>
                  </a:cubicBezTo>
                  <a:cubicBezTo>
                    <a:pt x="286896" y="158210"/>
                    <a:pt x="284552" y="164068"/>
                    <a:pt x="280451" y="168755"/>
                  </a:cubicBezTo>
                  <a:cubicBezTo>
                    <a:pt x="278694" y="170513"/>
                    <a:pt x="276350" y="172270"/>
                    <a:pt x="274593" y="173442"/>
                  </a:cubicBezTo>
                  <a:cubicBezTo>
                    <a:pt x="261704" y="181058"/>
                    <a:pt x="244714" y="171685"/>
                    <a:pt x="244714" y="156452"/>
                  </a:cubicBezTo>
                  <a:lnTo>
                    <a:pt x="244714" y="155866"/>
                  </a:lnTo>
                  <a:lnTo>
                    <a:pt x="244714" y="155866"/>
                  </a:lnTo>
                  <a:cubicBezTo>
                    <a:pt x="244714" y="147079"/>
                    <a:pt x="249401" y="138877"/>
                    <a:pt x="256431" y="133604"/>
                  </a:cubicBezTo>
                  <a:cubicBezTo>
                    <a:pt x="277522" y="119543"/>
                    <a:pt x="290997" y="94937"/>
                    <a:pt x="289239" y="67402"/>
                  </a:cubicBezTo>
                  <a:cubicBezTo>
                    <a:pt x="286310" y="30493"/>
                    <a:pt x="255845" y="1201"/>
                    <a:pt x="218936" y="29"/>
                  </a:cubicBezTo>
                  <a:cubicBezTo>
                    <a:pt x="176169" y="-1143"/>
                    <a:pt x="142189" y="33423"/>
                    <a:pt x="143361" y="75018"/>
                  </a:cubicBezTo>
                  <a:cubicBezTo>
                    <a:pt x="143947" y="100210"/>
                    <a:pt x="157422" y="121887"/>
                    <a:pt x="176755" y="134190"/>
                  </a:cubicBezTo>
                  <a:cubicBezTo>
                    <a:pt x="184371" y="138877"/>
                    <a:pt x="188472" y="147079"/>
                    <a:pt x="188472" y="155866"/>
                  </a:cubicBezTo>
                  <a:lnTo>
                    <a:pt x="188472" y="156452"/>
                  </a:lnTo>
                  <a:cubicBezTo>
                    <a:pt x="188472" y="171099"/>
                    <a:pt x="172068" y="180472"/>
                    <a:pt x="159179" y="173442"/>
                  </a:cubicBezTo>
                  <a:lnTo>
                    <a:pt x="158593" y="173442"/>
                  </a:lnTo>
                  <a:lnTo>
                    <a:pt x="158593" y="173442"/>
                  </a:lnTo>
                  <a:cubicBezTo>
                    <a:pt x="150977" y="168755"/>
                    <a:pt x="145705" y="161139"/>
                    <a:pt x="145705" y="152351"/>
                  </a:cubicBezTo>
                  <a:cubicBezTo>
                    <a:pt x="144533" y="126574"/>
                    <a:pt x="129886" y="102554"/>
                    <a:pt x="104695" y="90251"/>
                  </a:cubicBezTo>
                  <a:cubicBezTo>
                    <a:pt x="71301" y="73847"/>
                    <a:pt x="30291" y="86150"/>
                    <a:pt x="10958" y="117786"/>
                  </a:cubicBezTo>
                  <a:cubicBezTo>
                    <a:pt x="-11305" y="154109"/>
                    <a:pt x="1584" y="200977"/>
                    <a:pt x="38493" y="220311"/>
                  </a:cubicBezTo>
                  <a:cubicBezTo>
                    <a:pt x="60170" y="232028"/>
                    <a:pt x="85947" y="231442"/>
                    <a:pt x="106452" y="220896"/>
                  </a:cubicBezTo>
                  <a:cubicBezTo>
                    <a:pt x="114068" y="216795"/>
                    <a:pt x="123442" y="217381"/>
                    <a:pt x="131058" y="221482"/>
                  </a:cubicBezTo>
                  <a:lnTo>
                    <a:pt x="131058" y="221482"/>
                  </a:lnTo>
                  <a:cubicBezTo>
                    <a:pt x="143947" y="229098"/>
                    <a:pt x="143947" y="247846"/>
                    <a:pt x="131058" y="255462"/>
                  </a:cubicBezTo>
                  <a:lnTo>
                    <a:pt x="131058" y="255462"/>
                  </a:lnTo>
                  <a:lnTo>
                    <a:pt x="131058" y="255462"/>
                  </a:lnTo>
                  <a:cubicBezTo>
                    <a:pt x="123442" y="259563"/>
                    <a:pt x="114068" y="260149"/>
                    <a:pt x="106452" y="256634"/>
                  </a:cubicBezTo>
                  <a:cubicBezTo>
                    <a:pt x="83604" y="244916"/>
                    <a:pt x="54897" y="245502"/>
                    <a:pt x="32049" y="261320"/>
                  </a:cubicBezTo>
                  <a:cubicBezTo>
                    <a:pt x="1584" y="282411"/>
                    <a:pt x="-8961" y="323421"/>
                    <a:pt x="8614" y="356229"/>
                  </a:cubicBezTo>
                  <a:cubicBezTo>
                    <a:pt x="28533" y="393724"/>
                    <a:pt x="75988" y="406027"/>
                    <a:pt x="111139" y="383764"/>
                  </a:cubicBezTo>
                  <a:cubicBezTo>
                    <a:pt x="132230" y="370875"/>
                    <a:pt x="144533" y="348027"/>
                    <a:pt x="145705" y="325179"/>
                  </a:cubicBezTo>
                  <a:cubicBezTo>
                    <a:pt x="146290" y="316391"/>
                    <a:pt x="150977" y="308775"/>
                    <a:pt x="158593" y="304674"/>
                  </a:cubicBezTo>
                  <a:lnTo>
                    <a:pt x="158593" y="304674"/>
                  </a:lnTo>
                  <a:lnTo>
                    <a:pt x="159179" y="304674"/>
                  </a:lnTo>
                  <a:cubicBezTo>
                    <a:pt x="172068" y="297643"/>
                    <a:pt x="188472" y="307017"/>
                    <a:pt x="188472" y="321664"/>
                  </a:cubicBezTo>
                  <a:lnTo>
                    <a:pt x="188472" y="322249"/>
                  </a:lnTo>
                  <a:cubicBezTo>
                    <a:pt x="188472" y="331037"/>
                    <a:pt x="183785" y="339239"/>
                    <a:pt x="176755" y="344512"/>
                  </a:cubicBezTo>
                  <a:cubicBezTo>
                    <a:pt x="154492" y="359158"/>
                    <a:pt x="141018" y="385522"/>
                    <a:pt x="144533" y="414815"/>
                  </a:cubicBezTo>
                  <a:cubicBezTo>
                    <a:pt x="148634" y="448794"/>
                    <a:pt x="176169" y="475743"/>
                    <a:pt x="210149" y="478673"/>
                  </a:cubicBezTo>
                  <a:cubicBezTo>
                    <a:pt x="254088" y="482774"/>
                    <a:pt x="290997" y="447622"/>
                    <a:pt x="290411" y="404269"/>
                  </a:cubicBezTo>
                  <a:cubicBezTo>
                    <a:pt x="289825" y="379663"/>
                    <a:pt x="276936" y="357401"/>
                    <a:pt x="258189" y="345098"/>
                  </a:cubicBezTo>
                  <a:cubicBezTo>
                    <a:pt x="252916" y="341583"/>
                    <a:pt x="248229" y="336310"/>
                    <a:pt x="246472" y="329866"/>
                  </a:cubicBezTo>
                  <a:cubicBezTo>
                    <a:pt x="245886" y="327522"/>
                    <a:pt x="245300" y="325179"/>
                    <a:pt x="245300" y="322835"/>
                  </a:cubicBezTo>
                  <a:cubicBezTo>
                    <a:pt x="245300" y="308189"/>
                    <a:pt x="261704" y="298229"/>
                    <a:pt x="274593" y="305260"/>
                  </a:cubicBezTo>
                  <a:lnTo>
                    <a:pt x="275179" y="305260"/>
                  </a:lnTo>
                  <a:lnTo>
                    <a:pt x="275179" y="305260"/>
                  </a:lnTo>
                  <a:cubicBezTo>
                    <a:pt x="282795" y="309946"/>
                    <a:pt x="287482" y="317563"/>
                    <a:pt x="288067" y="326350"/>
                  </a:cubicBezTo>
                  <a:cubicBezTo>
                    <a:pt x="289239" y="353300"/>
                    <a:pt x="305643" y="378491"/>
                    <a:pt x="332592" y="389623"/>
                  </a:cubicBezTo>
                  <a:cubicBezTo>
                    <a:pt x="363643" y="403097"/>
                    <a:pt x="401138" y="392552"/>
                    <a:pt x="420471" y="364431"/>
                  </a:cubicBezTo>
                  <a:cubicBezTo>
                    <a:pt x="446248" y="328694"/>
                    <a:pt x="434531" y="278896"/>
                    <a:pt x="396451" y="258391"/>
                  </a:cubicBezTo>
                </a:path>
              </a:pathLst>
            </a:custGeom>
            <a:solidFill>
              <a:srgbClr val="00535C"/>
            </a:solidFill>
            <a:ln w="5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0" name="Graphic 4">
              <a:extLst>
                <a:ext uri="{FF2B5EF4-FFF2-40B4-BE49-F238E27FC236}">
                  <a16:creationId xmlns:a16="http://schemas.microsoft.com/office/drawing/2014/main" id="{6440E1B5-6B80-402E-AB8E-91E2F23364CA}"/>
                </a:ext>
              </a:extLst>
            </p:cNvPr>
            <p:cNvGrpSpPr/>
            <p:nvPr/>
          </p:nvGrpSpPr>
          <p:grpSpPr>
            <a:xfrm>
              <a:off x="1717603" y="1329806"/>
              <a:ext cx="2945681" cy="107211"/>
              <a:chOff x="1717603" y="1329806"/>
              <a:chExt cx="2945681" cy="107211"/>
            </a:xfrm>
            <a:solidFill>
              <a:srgbClr val="B5B4B5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42335E0-61D8-4FF9-969F-783EC94CAAEE}"/>
                  </a:ext>
                </a:extLst>
              </p:cNvPr>
              <p:cNvSpPr/>
              <p:nvPr/>
            </p:nvSpPr>
            <p:spPr>
              <a:xfrm>
                <a:off x="1717603" y="1332150"/>
                <a:ext cx="87878" cy="101352"/>
              </a:xfrm>
              <a:custGeom>
                <a:avLst/>
                <a:gdLst>
                  <a:gd name="connsiteX0" fmla="*/ 32222 w 87878"/>
                  <a:gd name="connsiteY0" fmla="*/ 19333 h 101352"/>
                  <a:gd name="connsiteX1" fmla="*/ 0 w 87878"/>
                  <a:gd name="connsiteY1" fmla="*/ 19333 h 101352"/>
                  <a:gd name="connsiteX2" fmla="*/ 0 w 87878"/>
                  <a:gd name="connsiteY2" fmla="*/ 0 h 101352"/>
                  <a:gd name="connsiteX3" fmla="*/ 87878 w 87878"/>
                  <a:gd name="connsiteY3" fmla="*/ 0 h 101352"/>
                  <a:gd name="connsiteX4" fmla="*/ 87878 w 87878"/>
                  <a:gd name="connsiteY4" fmla="*/ 19333 h 101352"/>
                  <a:gd name="connsiteX5" fmla="*/ 55656 w 87878"/>
                  <a:gd name="connsiteY5" fmla="*/ 19333 h 101352"/>
                  <a:gd name="connsiteX6" fmla="*/ 55656 w 87878"/>
                  <a:gd name="connsiteY6" fmla="*/ 101353 h 101352"/>
                  <a:gd name="connsiteX7" fmla="*/ 32222 w 87878"/>
                  <a:gd name="connsiteY7" fmla="*/ 101353 h 101352"/>
                  <a:gd name="connsiteX8" fmla="*/ 32222 w 87878"/>
                  <a:gd name="connsiteY8" fmla="*/ 19333 h 1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78" h="101352">
                    <a:moveTo>
                      <a:pt x="32222" y="19333"/>
                    </a:moveTo>
                    <a:lnTo>
                      <a:pt x="0" y="19333"/>
                    </a:lnTo>
                    <a:lnTo>
                      <a:pt x="0" y="0"/>
                    </a:lnTo>
                    <a:lnTo>
                      <a:pt x="87878" y="0"/>
                    </a:lnTo>
                    <a:lnTo>
                      <a:pt x="87878" y="19333"/>
                    </a:lnTo>
                    <a:lnTo>
                      <a:pt x="55656" y="19333"/>
                    </a:lnTo>
                    <a:lnTo>
                      <a:pt x="55656" y="101353"/>
                    </a:lnTo>
                    <a:lnTo>
                      <a:pt x="32222" y="101353"/>
                    </a:lnTo>
                    <a:lnTo>
                      <a:pt x="32222" y="19333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BA8C34-22BB-41F4-8EC6-839EA369291C}"/>
                  </a:ext>
                </a:extLst>
              </p:cNvPr>
              <p:cNvSpPr/>
              <p:nvPr/>
            </p:nvSpPr>
            <p:spPr>
              <a:xfrm>
                <a:off x="1822472" y="1332150"/>
                <a:ext cx="92565" cy="101352"/>
              </a:xfrm>
              <a:custGeom>
                <a:avLst/>
                <a:gdLst>
                  <a:gd name="connsiteX0" fmla="*/ 92565 w 92565"/>
                  <a:gd name="connsiteY0" fmla="*/ 0 h 101352"/>
                  <a:gd name="connsiteX1" fmla="*/ 92565 w 92565"/>
                  <a:gd name="connsiteY1" fmla="*/ 100767 h 101352"/>
                  <a:gd name="connsiteX2" fmla="*/ 69131 w 92565"/>
                  <a:gd name="connsiteY2" fmla="*/ 100767 h 101352"/>
                  <a:gd name="connsiteX3" fmla="*/ 69131 w 92565"/>
                  <a:gd name="connsiteY3" fmla="*/ 59757 h 101352"/>
                  <a:gd name="connsiteX4" fmla="*/ 23434 w 92565"/>
                  <a:gd name="connsiteY4" fmla="*/ 59757 h 101352"/>
                  <a:gd name="connsiteX5" fmla="*/ 23434 w 92565"/>
                  <a:gd name="connsiteY5" fmla="*/ 101353 h 101352"/>
                  <a:gd name="connsiteX6" fmla="*/ 0 w 92565"/>
                  <a:gd name="connsiteY6" fmla="*/ 101353 h 101352"/>
                  <a:gd name="connsiteX7" fmla="*/ 0 w 92565"/>
                  <a:gd name="connsiteY7" fmla="*/ 586 h 101352"/>
                  <a:gd name="connsiteX8" fmla="*/ 23434 w 92565"/>
                  <a:gd name="connsiteY8" fmla="*/ 586 h 101352"/>
                  <a:gd name="connsiteX9" fmla="*/ 23434 w 92565"/>
                  <a:gd name="connsiteY9" fmla="*/ 40424 h 101352"/>
                  <a:gd name="connsiteX10" fmla="*/ 69131 w 92565"/>
                  <a:gd name="connsiteY10" fmla="*/ 40424 h 101352"/>
                  <a:gd name="connsiteX11" fmla="*/ 69131 w 92565"/>
                  <a:gd name="connsiteY11" fmla="*/ 586 h 101352"/>
                  <a:gd name="connsiteX12" fmla="*/ 92565 w 92565"/>
                  <a:gd name="connsiteY12" fmla="*/ 586 h 1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565" h="101352">
                    <a:moveTo>
                      <a:pt x="92565" y="0"/>
                    </a:moveTo>
                    <a:lnTo>
                      <a:pt x="92565" y="100767"/>
                    </a:lnTo>
                    <a:lnTo>
                      <a:pt x="69131" y="100767"/>
                    </a:lnTo>
                    <a:lnTo>
                      <a:pt x="69131" y="59757"/>
                    </a:lnTo>
                    <a:lnTo>
                      <a:pt x="23434" y="59757"/>
                    </a:lnTo>
                    <a:lnTo>
                      <a:pt x="23434" y="101353"/>
                    </a:lnTo>
                    <a:lnTo>
                      <a:pt x="0" y="101353"/>
                    </a:lnTo>
                    <a:lnTo>
                      <a:pt x="0" y="586"/>
                    </a:lnTo>
                    <a:lnTo>
                      <a:pt x="23434" y="586"/>
                    </a:lnTo>
                    <a:lnTo>
                      <a:pt x="23434" y="40424"/>
                    </a:lnTo>
                    <a:lnTo>
                      <a:pt x="69131" y="40424"/>
                    </a:lnTo>
                    <a:lnTo>
                      <a:pt x="69131" y="586"/>
                    </a:lnTo>
                    <a:lnTo>
                      <a:pt x="92565" y="586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7CE5187-94B7-4C0E-AB10-40AC2EA2889D}"/>
                  </a:ext>
                </a:extLst>
              </p:cNvPr>
              <p:cNvSpPr/>
              <p:nvPr/>
            </p:nvSpPr>
            <p:spPr>
              <a:xfrm>
                <a:off x="1943744" y="1332735"/>
                <a:ext cx="78504" cy="100767"/>
              </a:xfrm>
              <a:custGeom>
                <a:avLst/>
                <a:gdLst>
                  <a:gd name="connsiteX0" fmla="*/ 78505 w 78504"/>
                  <a:gd name="connsiteY0" fmla="*/ 82020 h 100767"/>
                  <a:gd name="connsiteX1" fmla="*/ 78505 w 78504"/>
                  <a:gd name="connsiteY1" fmla="*/ 100767 h 100767"/>
                  <a:gd name="connsiteX2" fmla="*/ 0 w 78504"/>
                  <a:gd name="connsiteY2" fmla="*/ 100767 h 100767"/>
                  <a:gd name="connsiteX3" fmla="*/ 0 w 78504"/>
                  <a:gd name="connsiteY3" fmla="*/ 0 h 100767"/>
                  <a:gd name="connsiteX4" fmla="*/ 76161 w 78504"/>
                  <a:gd name="connsiteY4" fmla="*/ 0 h 100767"/>
                  <a:gd name="connsiteX5" fmla="*/ 76161 w 78504"/>
                  <a:gd name="connsiteY5" fmla="*/ 18747 h 100767"/>
                  <a:gd name="connsiteX6" fmla="*/ 22848 w 78504"/>
                  <a:gd name="connsiteY6" fmla="*/ 18747 h 100767"/>
                  <a:gd name="connsiteX7" fmla="*/ 22848 w 78504"/>
                  <a:gd name="connsiteY7" fmla="*/ 40424 h 100767"/>
                  <a:gd name="connsiteX8" fmla="*/ 69717 w 78504"/>
                  <a:gd name="connsiteY8" fmla="*/ 40424 h 100767"/>
                  <a:gd name="connsiteX9" fmla="*/ 69717 w 78504"/>
                  <a:gd name="connsiteY9" fmla="*/ 58585 h 100767"/>
                  <a:gd name="connsiteX10" fmla="*/ 22848 w 78504"/>
                  <a:gd name="connsiteY10" fmla="*/ 58585 h 100767"/>
                  <a:gd name="connsiteX11" fmla="*/ 22848 w 78504"/>
                  <a:gd name="connsiteY11" fmla="*/ 82020 h 100767"/>
                  <a:gd name="connsiteX12" fmla="*/ 78505 w 78504"/>
                  <a:gd name="connsiteY12" fmla="*/ 82020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504" h="100767">
                    <a:moveTo>
                      <a:pt x="78505" y="82020"/>
                    </a:moveTo>
                    <a:lnTo>
                      <a:pt x="78505" y="100767"/>
                    </a:lnTo>
                    <a:lnTo>
                      <a:pt x="0" y="100767"/>
                    </a:lnTo>
                    <a:lnTo>
                      <a:pt x="0" y="0"/>
                    </a:lnTo>
                    <a:lnTo>
                      <a:pt x="76161" y="0"/>
                    </a:lnTo>
                    <a:lnTo>
                      <a:pt x="76161" y="18747"/>
                    </a:lnTo>
                    <a:lnTo>
                      <a:pt x="22848" y="18747"/>
                    </a:lnTo>
                    <a:lnTo>
                      <a:pt x="22848" y="40424"/>
                    </a:lnTo>
                    <a:lnTo>
                      <a:pt x="69717" y="40424"/>
                    </a:lnTo>
                    <a:lnTo>
                      <a:pt x="69717" y="58585"/>
                    </a:lnTo>
                    <a:lnTo>
                      <a:pt x="22848" y="58585"/>
                    </a:lnTo>
                    <a:lnTo>
                      <a:pt x="22848" y="82020"/>
                    </a:lnTo>
                    <a:lnTo>
                      <a:pt x="78505" y="82020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914F9A3-2A13-4183-8B45-CF2952240A90}"/>
                  </a:ext>
                </a:extLst>
              </p:cNvPr>
              <p:cNvSpPr/>
              <p:nvPr/>
            </p:nvSpPr>
            <p:spPr>
              <a:xfrm>
                <a:off x="2080248" y="1332735"/>
                <a:ext cx="113070" cy="100767"/>
              </a:xfrm>
              <a:custGeom>
                <a:avLst/>
                <a:gdLst>
                  <a:gd name="connsiteX0" fmla="*/ 79676 w 113070"/>
                  <a:gd name="connsiteY0" fmla="*/ 79090 h 100767"/>
                  <a:gd name="connsiteX1" fmla="*/ 32808 w 113070"/>
                  <a:gd name="connsiteY1" fmla="*/ 79090 h 100767"/>
                  <a:gd name="connsiteX2" fmla="*/ 24020 w 113070"/>
                  <a:gd name="connsiteY2" fmla="*/ 100767 h 100767"/>
                  <a:gd name="connsiteX3" fmla="*/ 0 w 113070"/>
                  <a:gd name="connsiteY3" fmla="*/ 100767 h 100767"/>
                  <a:gd name="connsiteX4" fmla="*/ 45111 w 113070"/>
                  <a:gd name="connsiteY4" fmla="*/ 0 h 100767"/>
                  <a:gd name="connsiteX5" fmla="*/ 67959 w 113070"/>
                  <a:gd name="connsiteY5" fmla="*/ 0 h 100767"/>
                  <a:gd name="connsiteX6" fmla="*/ 113070 w 113070"/>
                  <a:gd name="connsiteY6" fmla="*/ 100767 h 100767"/>
                  <a:gd name="connsiteX7" fmla="*/ 88464 w 113070"/>
                  <a:gd name="connsiteY7" fmla="*/ 100767 h 100767"/>
                  <a:gd name="connsiteX8" fmla="*/ 79676 w 113070"/>
                  <a:gd name="connsiteY8" fmla="*/ 79090 h 100767"/>
                  <a:gd name="connsiteX9" fmla="*/ 72060 w 113070"/>
                  <a:gd name="connsiteY9" fmla="*/ 60929 h 100767"/>
                  <a:gd name="connsiteX10" fmla="*/ 56242 w 113070"/>
                  <a:gd name="connsiteY10" fmla="*/ 22262 h 100767"/>
                  <a:gd name="connsiteX11" fmla="*/ 40424 w 113070"/>
                  <a:gd name="connsiteY11" fmla="*/ 60929 h 100767"/>
                  <a:gd name="connsiteX12" fmla="*/ 72060 w 113070"/>
                  <a:gd name="connsiteY12" fmla="*/ 60929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070" h="100767">
                    <a:moveTo>
                      <a:pt x="79676" y="79090"/>
                    </a:moveTo>
                    <a:lnTo>
                      <a:pt x="32808" y="79090"/>
                    </a:lnTo>
                    <a:lnTo>
                      <a:pt x="24020" y="100767"/>
                    </a:lnTo>
                    <a:lnTo>
                      <a:pt x="0" y="100767"/>
                    </a:lnTo>
                    <a:lnTo>
                      <a:pt x="45111" y="0"/>
                    </a:lnTo>
                    <a:lnTo>
                      <a:pt x="67959" y="0"/>
                    </a:lnTo>
                    <a:lnTo>
                      <a:pt x="113070" y="100767"/>
                    </a:lnTo>
                    <a:lnTo>
                      <a:pt x="88464" y="100767"/>
                    </a:lnTo>
                    <a:lnTo>
                      <a:pt x="79676" y="79090"/>
                    </a:lnTo>
                    <a:close/>
                    <a:moveTo>
                      <a:pt x="72060" y="60929"/>
                    </a:moveTo>
                    <a:lnTo>
                      <a:pt x="56242" y="22262"/>
                    </a:lnTo>
                    <a:lnTo>
                      <a:pt x="40424" y="60929"/>
                    </a:lnTo>
                    <a:lnTo>
                      <a:pt x="72060" y="60929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DC4F7D-B734-4F38-85A8-64C221673C7C}"/>
                  </a:ext>
                </a:extLst>
              </p:cNvPr>
              <p:cNvSpPr/>
              <p:nvPr/>
            </p:nvSpPr>
            <p:spPr>
              <a:xfrm>
                <a:off x="2197419" y="1330978"/>
                <a:ext cx="97837" cy="104282"/>
              </a:xfrm>
              <a:custGeom>
                <a:avLst/>
                <a:gdLst>
                  <a:gd name="connsiteX0" fmla="*/ 74990 w 97837"/>
                  <a:gd name="connsiteY0" fmla="*/ 50384 h 104282"/>
                  <a:gd name="connsiteX1" fmla="*/ 96080 w 97837"/>
                  <a:gd name="connsiteY1" fmla="*/ 50384 h 104282"/>
                  <a:gd name="connsiteX2" fmla="*/ 96080 w 97837"/>
                  <a:gd name="connsiteY2" fmla="*/ 91393 h 104282"/>
                  <a:gd name="connsiteX3" fmla="*/ 76747 w 97837"/>
                  <a:gd name="connsiteY3" fmla="*/ 100767 h 104282"/>
                  <a:gd name="connsiteX4" fmla="*/ 55071 w 97837"/>
                  <a:gd name="connsiteY4" fmla="*/ 104282 h 104282"/>
                  <a:gd name="connsiteX5" fmla="*/ 26949 w 97837"/>
                  <a:gd name="connsiteY5" fmla="*/ 97838 h 104282"/>
                  <a:gd name="connsiteX6" fmla="*/ 7030 w 97837"/>
                  <a:gd name="connsiteY6" fmla="*/ 79091 h 104282"/>
                  <a:gd name="connsiteX7" fmla="*/ 0 w 97837"/>
                  <a:gd name="connsiteY7" fmla="*/ 52141 h 104282"/>
                  <a:gd name="connsiteX8" fmla="*/ 7030 w 97837"/>
                  <a:gd name="connsiteY8" fmla="*/ 25192 h 104282"/>
                  <a:gd name="connsiteX9" fmla="*/ 26949 w 97837"/>
                  <a:gd name="connsiteY9" fmla="*/ 6444 h 104282"/>
                  <a:gd name="connsiteX10" fmla="*/ 55656 w 97837"/>
                  <a:gd name="connsiteY10" fmla="*/ 0 h 104282"/>
                  <a:gd name="connsiteX11" fmla="*/ 79676 w 97837"/>
                  <a:gd name="connsiteY11" fmla="*/ 4687 h 104282"/>
                  <a:gd name="connsiteX12" fmla="*/ 97838 w 97837"/>
                  <a:gd name="connsiteY12" fmla="*/ 17576 h 104282"/>
                  <a:gd name="connsiteX13" fmla="*/ 82606 w 97837"/>
                  <a:gd name="connsiteY13" fmla="*/ 31636 h 104282"/>
                  <a:gd name="connsiteX14" fmla="*/ 56242 w 97837"/>
                  <a:gd name="connsiteY14" fmla="*/ 20505 h 104282"/>
                  <a:gd name="connsiteX15" fmla="*/ 39252 w 97837"/>
                  <a:gd name="connsiteY15" fmla="*/ 24606 h 104282"/>
                  <a:gd name="connsiteX16" fmla="*/ 27535 w 97837"/>
                  <a:gd name="connsiteY16" fmla="*/ 35737 h 104282"/>
                  <a:gd name="connsiteX17" fmla="*/ 23434 w 97837"/>
                  <a:gd name="connsiteY17" fmla="*/ 52727 h 104282"/>
                  <a:gd name="connsiteX18" fmla="*/ 27535 w 97837"/>
                  <a:gd name="connsiteY18" fmla="*/ 69717 h 104282"/>
                  <a:gd name="connsiteX19" fmla="*/ 39252 w 97837"/>
                  <a:gd name="connsiteY19" fmla="*/ 81434 h 104282"/>
                  <a:gd name="connsiteX20" fmla="*/ 56242 w 97837"/>
                  <a:gd name="connsiteY20" fmla="*/ 85535 h 104282"/>
                  <a:gd name="connsiteX21" fmla="*/ 74404 w 97837"/>
                  <a:gd name="connsiteY21" fmla="*/ 81434 h 104282"/>
                  <a:gd name="connsiteX22" fmla="*/ 74404 w 97837"/>
                  <a:gd name="connsiteY22" fmla="*/ 50384 h 10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837" h="104282">
                    <a:moveTo>
                      <a:pt x="74990" y="50384"/>
                    </a:moveTo>
                    <a:lnTo>
                      <a:pt x="96080" y="50384"/>
                    </a:lnTo>
                    <a:lnTo>
                      <a:pt x="96080" y="91393"/>
                    </a:lnTo>
                    <a:cubicBezTo>
                      <a:pt x="90808" y="95494"/>
                      <a:pt x="84363" y="98424"/>
                      <a:pt x="76747" y="100767"/>
                    </a:cubicBezTo>
                    <a:cubicBezTo>
                      <a:pt x="69717" y="103111"/>
                      <a:pt x="62101" y="104282"/>
                      <a:pt x="55071" y="104282"/>
                    </a:cubicBezTo>
                    <a:cubicBezTo>
                      <a:pt x="44525" y="104282"/>
                      <a:pt x="35151" y="101939"/>
                      <a:pt x="26949" y="97838"/>
                    </a:cubicBezTo>
                    <a:cubicBezTo>
                      <a:pt x="18747" y="93151"/>
                      <a:pt x="11717" y="87292"/>
                      <a:pt x="7030" y="79091"/>
                    </a:cubicBezTo>
                    <a:cubicBezTo>
                      <a:pt x="2344" y="70888"/>
                      <a:pt x="0" y="62101"/>
                      <a:pt x="0" y="52141"/>
                    </a:cubicBezTo>
                    <a:cubicBezTo>
                      <a:pt x="0" y="42182"/>
                      <a:pt x="2344" y="33394"/>
                      <a:pt x="7030" y="25192"/>
                    </a:cubicBezTo>
                    <a:cubicBezTo>
                      <a:pt x="11717" y="16990"/>
                      <a:pt x="18162" y="11131"/>
                      <a:pt x="26949" y="6444"/>
                    </a:cubicBezTo>
                    <a:cubicBezTo>
                      <a:pt x="35151" y="1758"/>
                      <a:pt x="45111" y="0"/>
                      <a:pt x="55656" y="0"/>
                    </a:cubicBezTo>
                    <a:cubicBezTo>
                      <a:pt x="64444" y="0"/>
                      <a:pt x="72646" y="1758"/>
                      <a:pt x="79676" y="4687"/>
                    </a:cubicBezTo>
                    <a:cubicBezTo>
                      <a:pt x="86707" y="7616"/>
                      <a:pt x="93151" y="11717"/>
                      <a:pt x="97838" y="17576"/>
                    </a:cubicBezTo>
                    <a:lnTo>
                      <a:pt x="82606" y="31636"/>
                    </a:lnTo>
                    <a:cubicBezTo>
                      <a:pt x="75576" y="24020"/>
                      <a:pt x="66788" y="20505"/>
                      <a:pt x="56242" y="20505"/>
                    </a:cubicBezTo>
                    <a:cubicBezTo>
                      <a:pt x="49798" y="20505"/>
                      <a:pt x="43939" y="21677"/>
                      <a:pt x="39252" y="24606"/>
                    </a:cubicBezTo>
                    <a:cubicBezTo>
                      <a:pt x="33980" y="27535"/>
                      <a:pt x="30465" y="31050"/>
                      <a:pt x="27535" y="35737"/>
                    </a:cubicBezTo>
                    <a:cubicBezTo>
                      <a:pt x="24606" y="40424"/>
                      <a:pt x="23434" y="46283"/>
                      <a:pt x="23434" y="52727"/>
                    </a:cubicBezTo>
                    <a:cubicBezTo>
                      <a:pt x="23434" y="59171"/>
                      <a:pt x="24606" y="64444"/>
                      <a:pt x="27535" y="69717"/>
                    </a:cubicBezTo>
                    <a:cubicBezTo>
                      <a:pt x="30465" y="74404"/>
                      <a:pt x="33980" y="78505"/>
                      <a:pt x="39252" y="81434"/>
                    </a:cubicBezTo>
                    <a:cubicBezTo>
                      <a:pt x="43939" y="84363"/>
                      <a:pt x="49798" y="85535"/>
                      <a:pt x="56242" y="85535"/>
                    </a:cubicBezTo>
                    <a:cubicBezTo>
                      <a:pt x="62687" y="85535"/>
                      <a:pt x="69131" y="84363"/>
                      <a:pt x="74404" y="81434"/>
                    </a:cubicBezTo>
                    <a:lnTo>
                      <a:pt x="74404" y="50384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5EA7EB0-E7F6-4D09-8E81-386F50B3021F}"/>
                  </a:ext>
                </a:extLst>
              </p:cNvPr>
              <p:cNvSpPr/>
              <p:nvPr/>
            </p:nvSpPr>
            <p:spPr>
              <a:xfrm>
                <a:off x="2320449" y="1332735"/>
                <a:ext cx="90221" cy="100767"/>
              </a:xfrm>
              <a:custGeom>
                <a:avLst/>
                <a:gdLst>
                  <a:gd name="connsiteX0" fmla="*/ 64444 w 90221"/>
                  <a:gd name="connsiteY0" fmla="*/ 100767 h 100767"/>
                  <a:gd name="connsiteX1" fmla="*/ 45111 w 90221"/>
                  <a:gd name="connsiteY1" fmla="*/ 72646 h 100767"/>
                  <a:gd name="connsiteX2" fmla="*/ 43939 w 90221"/>
                  <a:gd name="connsiteY2" fmla="*/ 72646 h 100767"/>
                  <a:gd name="connsiteX3" fmla="*/ 23434 w 90221"/>
                  <a:gd name="connsiteY3" fmla="*/ 72646 h 100767"/>
                  <a:gd name="connsiteX4" fmla="*/ 23434 w 90221"/>
                  <a:gd name="connsiteY4" fmla="*/ 100767 h 100767"/>
                  <a:gd name="connsiteX5" fmla="*/ 0 w 90221"/>
                  <a:gd name="connsiteY5" fmla="*/ 100767 h 100767"/>
                  <a:gd name="connsiteX6" fmla="*/ 0 w 90221"/>
                  <a:gd name="connsiteY6" fmla="*/ 0 h 100767"/>
                  <a:gd name="connsiteX7" fmla="*/ 43939 w 90221"/>
                  <a:gd name="connsiteY7" fmla="*/ 0 h 100767"/>
                  <a:gd name="connsiteX8" fmla="*/ 67373 w 90221"/>
                  <a:gd name="connsiteY8" fmla="*/ 4687 h 100767"/>
                  <a:gd name="connsiteX9" fmla="*/ 82606 w 90221"/>
                  <a:gd name="connsiteY9" fmla="*/ 17576 h 100767"/>
                  <a:gd name="connsiteX10" fmla="*/ 87878 w 90221"/>
                  <a:gd name="connsiteY10" fmla="*/ 36909 h 100767"/>
                  <a:gd name="connsiteX11" fmla="*/ 82606 w 90221"/>
                  <a:gd name="connsiteY11" fmla="*/ 56242 h 100767"/>
                  <a:gd name="connsiteX12" fmla="*/ 67373 w 90221"/>
                  <a:gd name="connsiteY12" fmla="*/ 68545 h 100767"/>
                  <a:gd name="connsiteX13" fmla="*/ 90222 w 90221"/>
                  <a:gd name="connsiteY13" fmla="*/ 100767 h 100767"/>
                  <a:gd name="connsiteX14" fmla="*/ 64444 w 90221"/>
                  <a:gd name="connsiteY14" fmla="*/ 100767 h 100767"/>
                  <a:gd name="connsiteX15" fmla="*/ 58586 w 90221"/>
                  <a:gd name="connsiteY15" fmla="*/ 22848 h 100767"/>
                  <a:gd name="connsiteX16" fmla="*/ 42768 w 90221"/>
                  <a:gd name="connsiteY16" fmla="*/ 18162 h 100767"/>
                  <a:gd name="connsiteX17" fmla="*/ 23434 w 90221"/>
                  <a:gd name="connsiteY17" fmla="*/ 18162 h 100767"/>
                  <a:gd name="connsiteX18" fmla="*/ 23434 w 90221"/>
                  <a:gd name="connsiteY18" fmla="*/ 53313 h 100767"/>
                  <a:gd name="connsiteX19" fmla="*/ 42768 w 90221"/>
                  <a:gd name="connsiteY19" fmla="*/ 53313 h 100767"/>
                  <a:gd name="connsiteX20" fmla="*/ 58586 w 90221"/>
                  <a:gd name="connsiteY20" fmla="*/ 48626 h 100767"/>
                  <a:gd name="connsiteX21" fmla="*/ 63858 w 90221"/>
                  <a:gd name="connsiteY21" fmla="*/ 35737 h 100767"/>
                  <a:gd name="connsiteX22" fmla="*/ 58586 w 90221"/>
                  <a:gd name="connsiteY22" fmla="*/ 22848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0221" h="100767">
                    <a:moveTo>
                      <a:pt x="64444" y="100767"/>
                    </a:moveTo>
                    <a:lnTo>
                      <a:pt x="45111" y="72646"/>
                    </a:lnTo>
                    <a:lnTo>
                      <a:pt x="43939" y="72646"/>
                    </a:lnTo>
                    <a:lnTo>
                      <a:pt x="23434" y="72646"/>
                    </a:lnTo>
                    <a:lnTo>
                      <a:pt x="23434" y="100767"/>
                    </a:lnTo>
                    <a:lnTo>
                      <a:pt x="0" y="100767"/>
                    </a:lnTo>
                    <a:lnTo>
                      <a:pt x="0" y="0"/>
                    </a:lnTo>
                    <a:lnTo>
                      <a:pt x="43939" y="0"/>
                    </a:lnTo>
                    <a:cubicBezTo>
                      <a:pt x="52727" y="0"/>
                      <a:pt x="60929" y="1758"/>
                      <a:pt x="67373" y="4687"/>
                    </a:cubicBezTo>
                    <a:cubicBezTo>
                      <a:pt x="73818" y="7616"/>
                      <a:pt x="79090" y="11717"/>
                      <a:pt x="82606" y="17576"/>
                    </a:cubicBezTo>
                    <a:cubicBezTo>
                      <a:pt x="86121" y="22848"/>
                      <a:pt x="87878" y="29293"/>
                      <a:pt x="87878" y="36909"/>
                    </a:cubicBezTo>
                    <a:cubicBezTo>
                      <a:pt x="87878" y="44525"/>
                      <a:pt x="86121" y="50969"/>
                      <a:pt x="82606" y="56242"/>
                    </a:cubicBezTo>
                    <a:cubicBezTo>
                      <a:pt x="79090" y="61515"/>
                      <a:pt x="73818" y="65616"/>
                      <a:pt x="67373" y="68545"/>
                    </a:cubicBezTo>
                    <a:lnTo>
                      <a:pt x="90222" y="100767"/>
                    </a:lnTo>
                    <a:lnTo>
                      <a:pt x="64444" y="100767"/>
                    </a:lnTo>
                    <a:close/>
                    <a:moveTo>
                      <a:pt x="58586" y="22848"/>
                    </a:moveTo>
                    <a:cubicBezTo>
                      <a:pt x="55071" y="19919"/>
                      <a:pt x="49798" y="18162"/>
                      <a:pt x="42768" y="18162"/>
                    </a:cubicBezTo>
                    <a:lnTo>
                      <a:pt x="23434" y="18162"/>
                    </a:lnTo>
                    <a:lnTo>
                      <a:pt x="23434" y="53313"/>
                    </a:lnTo>
                    <a:lnTo>
                      <a:pt x="42768" y="53313"/>
                    </a:lnTo>
                    <a:cubicBezTo>
                      <a:pt x="49798" y="53313"/>
                      <a:pt x="55071" y="51555"/>
                      <a:pt x="58586" y="48626"/>
                    </a:cubicBezTo>
                    <a:cubicBezTo>
                      <a:pt x="62101" y="45697"/>
                      <a:pt x="63858" y="41010"/>
                      <a:pt x="63858" y="35737"/>
                    </a:cubicBezTo>
                    <a:cubicBezTo>
                      <a:pt x="63858" y="30465"/>
                      <a:pt x="62101" y="26363"/>
                      <a:pt x="58586" y="22848"/>
                    </a:cubicBez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238C826-1E33-4F5B-9139-3207A4850C20}"/>
                  </a:ext>
                </a:extLst>
              </p:cNvPr>
              <p:cNvSpPr/>
              <p:nvPr/>
            </p:nvSpPr>
            <p:spPr>
              <a:xfrm>
                <a:off x="2431761" y="1332150"/>
                <a:ext cx="23434" cy="100767"/>
              </a:xfrm>
              <a:custGeom>
                <a:avLst/>
                <a:gdLst>
                  <a:gd name="connsiteX0" fmla="*/ 0 w 23434"/>
                  <a:gd name="connsiteY0" fmla="*/ 0 h 100767"/>
                  <a:gd name="connsiteX1" fmla="*/ 23434 w 23434"/>
                  <a:gd name="connsiteY1" fmla="*/ 0 h 100767"/>
                  <a:gd name="connsiteX2" fmla="*/ 23434 w 23434"/>
                  <a:gd name="connsiteY2" fmla="*/ 100767 h 100767"/>
                  <a:gd name="connsiteX3" fmla="*/ 0 w 23434"/>
                  <a:gd name="connsiteY3" fmla="*/ 100767 h 100767"/>
                  <a:gd name="connsiteX4" fmla="*/ 0 w 23434"/>
                  <a:gd name="connsiteY4" fmla="*/ 0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34" h="100767">
                    <a:moveTo>
                      <a:pt x="0" y="0"/>
                    </a:moveTo>
                    <a:lnTo>
                      <a:pt x="23434" y="0"/>
                    </a:lnTo>
                    <a:lnTo>
                      <a:pt x="23434" y="100767"/>
                    </a:lnTo>
                    <a:lnTo>
                      <a:pt x="0" y="1007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7C4F9DA-CC28-483F-8D82-16DDEC7A5419}"/>
                  </a:ext>
                </a:extLst>
              </p:cNvPr>
              <p:cNvSpPr/>
              <p:nvPr/>
            </p:nvSpPr>
            <p:spPr>
              <a:xfrm>
                <a:off x="2483903" y="1332735"/>
                <a:ext cx="76161" cy="100767"/>
              </a:xfrm>
              <a:custGeom>
                <a:avLst/>
                <a:gdLst>
                  <a:gd name="connsiteX0" fmla="*/ 23434 w 76161"/>
                  <a:gd name="connsiteY0" fmla="*/ 18162 h 100767"/>
                  <a:gd name="connsiteX1" fmla="*/ 23434 w 76161"/>
                  <a:gd name="connsiteY1" fmla="*/ 45111 h 100767"/>
                  <a:gd name="connsiteX2" fmla="*/ 70303 w 76161"/>
                  <a:gd name="connsiteY2" fmla="*/ 45111 h 100767"/>
                  <a:gd name="connsiteX3" fmla="*/ 70303 w 76161"/>
                  <a:gd name="connsiteY3" fmla="*/ 63858 h 100767"/>
                  <a:gd name="connsiteX4" fmla="*/ 23434 w 76161"/>
                  <a:gd name="connsiteY4" fmla="*/ 63858 h 100767"/>
                  <a:gd name="connsiteX5" fmla="*/ 23434 w 76161"/>
                  <a:gd name="connsiteY5" fmla="*/ 100767 h 100767"/>
                  <a:gd name="connsiteX6" fmla="*/ 0 w 76161"/>
                  <a:gd name="connsiteY6" fmla="*/ 100767 h 100767"/>
                  <a:gd name="connsiteX7" fmla="*/ 0 w 76161"/>
                  <a:gd name="connsiteY7" fmla="*/ 0 h 100767"/>
                  <a:gd name="connsiteX8" fmla="*/ 76161 w 76161"/>
                  <a:gd name="connsiteY8" fmla="*/ 0 h 100767"/>
                  <a:gd name="connsiteX9" fmla="*/ 76161 w 76161"/>
                  <a:gd name="connsiteY9" fmla="*/ 18747 h 100767"/>
                  <a:gd name="connsiteX10" fmla="*/ 23434 w 76161"/>
                  <a:gd name="connsiteY10" fmla="*/ 18747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161" h="100767">
                    <a:moveTo>
                      <a:pt x="23434" y="18162"/>
                    </a:moveTo>
                    <a:lnTo>
                      <a:pt x="23434" y="45111"/>
                    </a:lnTo>
                    <a:lnTo>
                      <a:pt x="70303" y="45111"/>
                    </a:lnTo>
                    <a:lnTo>
                      <a:pt x="70303" y="63858"/>
                    </a:lnTo>
                    <a:lnTo>
                      <a:pt x="23434" y="63858"/>
                    </a:lnTo>
                    <a:lnTo>
                      <a:pt x="23434" y="100767"/>
                    </a:lnTo>
                    <a:lnTo>
                      <a:pt x="0" y="100767"/>
                    </a:lnTo>
                    <a:lnTo>
                      <a:pt x="0" y="0"/>
                    </a:lnTo>
                    <a:lnTo>
                      <a:pt x="76161" y="0"/>
                    </a:lnTo>
                    <a:lnTo>
                      <a:pt x="76161" y="18747"/>
                    </a:lnTo>
                    <a:lnTo>
                      <a:pt x="23434" y="18747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839A382-074A-4438-B018-26E18BDC63E1}"/>
                  </a:ext>
                </a:extLst>
              </p:cNvPr>
              <p:cNvSpPr/>
              <p:nvPr/>
            </p:nvSpPr>
            <p:spPr>
              <a:xfrm>
                <a:off x="2572952" y="1329806"/>
                <a:ext cx="110140" cy="105453"/>
              </a:xfrm>
              <a:custGeom>
                <a:avLst/>
                <a:gdLst>
                  <a:gd name="connsiteX0" fmla="*/ 26949 w 110140"/>
                  <a:gd name="connsiteY0" fmla="*/ 98424 h 105453"/>
                  <a:gd name="connsiteX1" fmla="*/ 7030 w 110140"/>
                  <a:gd name="connsiteY1" fmla="*/ 79676 h 105453"/>
                  <a:gd name="connsiteX2" fmla="*/ 0 w 110140"/>
                  <a:gd name="connsiteY2" fmla="*/ 52727 h 105453"/>
                  <a:gd name="connsiteX3" fmla="*/ 7030 w 110140"/>
                  <a:gd name="connsiteY3" fmla="*/ 25778 h 105453"/>
                  <a:gd name="connsiteX4" fmla="*/ 26949 w 110140"/>
                  <a:gd name="connsiteY4" fmla="*/ 7030 h 105453"/>
                  <a:gd name="connsiteX5" fmla="*/ 55070 w 110140"/>
                  <a:gd name="connsiteY5" fmla="*/ 0 h 105453"/>
                  <a:gd name="connsiteX6" fmla="*/ 83192 w 110140"/>
                  <a:gd name="connsiteY6" fmla="*/ 7030 h 105453"/>
                  <a:gd name="connsiteX7" fmla="*/ 103111 w 110140"/>
                  <a:gd name="connsiteY7" fmla="*/ 25778 h 105453"/>
                  <a:gd name="connsiteX8" fmla="*/ 110141 w 110140"/>
                  <a:gd name="connsiteY8" fmla="*/ 52727 h 105453"/>
                  <a:gd name="connsiteX9" fmla="*/ 103111 w 110140"/>
                  <a:gd name="connsiteY9" fmla="*/ 79676 h 105453"/>
                  <a:gd name="connsiteX10" fmla="*/ 83192 w 110140"/>
                  <a:gd name="connsiteY10" fmla="*/ 98424 h 105453"/>
                  <a:gd name="connsiteX11" fmla="*/ 55070 w 110140"/>
                  <a:gd name="connsiteY11" fmla="*/ 105454 h 105453"/>
                  <a:gd name="connsiteX12" fmla="*/ 26949 w 110140"/>
                  <a:gd name="connsiteY12" fmla="*/ 98424 h 105453"/>
                  <a:gd name="connsiteX13" fmla="*/ 71474 w 110140"/>
                  <a:gd name="connsiteY13" fmla="*/ 81434 h 105453"/>
                  <a:gd name="connsiteX14" fmla="*/ 82606 w 110140"/>
                  <a:gd name="connsiteY14" fmla="*/ 69717 h 105453"/>
                  <a:gd name="connsiteX15" fmla="*/ 86707 w 110140"/>
                  <a:gd name="connsiteY15" fmla="*/ 52727 h 105453"/>
                  <a:gd name="connsiteX16" fmla="*/ 82606 w 110140"/>
                  <a:gd name="connsiteY16" fmla="*/ 35737 h 105453"/>
                  <a:gd name="connsiteX17" fmla="*/ 71474 w 110140"/>
                  <a:gd name="connsiteY17" fmla="*/ 24020 h 105453"/>
                  <a:gd name="connsiteX18" fmla="*/ 55070 w 110140"/>
                  <a:gd name="connsiteY18" fmla="*/ 19919 h 105453"/>
                  <a:gd name="connsiteX19" fmla="*/ 38667 w 110140"/>
                  <a:gd name="connsiteY19" fmla="*/ 24020 h 105453"/>
                  <a:gd name="connsiteX20" fmla="*/ 27535 w 110140"/>
                  <a:gd name="connsiteY20" fmla="*/ 35737 h 105453"/>
                  <a:gd name="connsiteX21" fmla="*/ 23434 w 110140"/>
                  <a:gd name="connsiteY21" fmla="*/ 52727 h 105453"/>
                  <a:gd name="connsiteX22" fmla="*/ 27535 w 110140"/>
                  <a:gd name="connsiteY22" fmla="*/ 69717 h 105453"/>
                  <a:gd name="connsiteX23" fmla="*/ 38667 w 110140"/>
                  <a:gd name="connsiteY23" fmla="*/ 81434 h 105453"/>
                  <a:gd name="connsiteX24" fmla="*/ 55070 w 110140"/>
                  <a:gd name="connsiteY24" fmla="*/ 85535 h 105453"/>
                  <a:gd name="connsiteX25" fmla="*/ 71474 w 110140"/>
                  <a:gd name="connsiteY25" fmla="*/ 81434 h 105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0140" h="105453">
                    <a:moveTo>
                      <a:pt x="26949" y="98424"/>
                    </a:moveTo>
                    <a:cubicBezTo>
                      <a:pt x="18747" y="93737"/>
                      <a:pt x="11717" y="87878"/>
                      <a:pt x="7030" y="79676"/>
                    </a:cubicBezTo>
                    <a:cubicBezTo>
                      <a:pt x="2343" y="71474"/>
                      <a:pt x="0" y="62687"/>
                      <a:pt x="0" y="52727"/>
                    </a:cubicBezTo>
                    <a:cubicBezTo>
                      <a:pt x="0" y="42767"/>
                      <a:pt x="2343" y="33980"/>
                      <a:pt x="7030" y="25778"/>
                    </a:cubicBezTo>
                    <a:cubicBezTo>
                      <a:pt x="11717" y="17576"/>
                      <a:pt x="18162" y="11717"/>
                      <a:pt x="26949" y="7030"/>
                    </a:cubicBezTo>
                    <a:cubicBezTo>
                      <a:pt x="35151" y="2343"/>
                      <a:pt x="45111" y="0"/>
                      <a:pt x="55070" y="0"/>
                    </a:cubicBezTo>
                    <a:cubicBezTo>
                      <a:pt x="65616" y="0"/>
                      <a:pt x="74990" y="2343"/>
                      <a:pt x="83192" y="7030"/>
                    </a:cubicBezTo>
                    <a:cubicBezTo>
                      <a:pt x="91393" y="11717"/>
                      <a:pt x="98424" y="17576"/>
                      <a:pt x="103111" y="25778"/>
                    </a:cubicBezTo>
                    <a:cubicBezTo>
                      <a:pt x="107797" y="33980"/>
                      <a:pt x="110141" y="42767"/>
                      <a:pt x="110141" y="52727"/>
                    </a:cubicBezTo>
                    <a:cubicBezTo>
                      <a:pt x="110141" y="62687"/>
                      <a:pt x="107797" y="71474"/>
                      <a:pt x="103111" y="79676"/>
                    </a:cubicBezTo>
                    <a:cubicBezTo>
                      <a:pt x="98424" y="87878"/>
                      <a:pt x="91979" y="93737"/>
                      <a:pt x="83192" y="98424"/>
                    </a:cubicBezTo>
                    <a:cubicBezTo>
                      <a:pt x="74990" y="103111"/>
                      <a:pt x="65616" y="105454"/>
                      <a:pt x="55070" y="105454"/>
                    </a:cubicBezTo>
                    <a:cubicBezTo>
                      <a:pt x="45111" y="105454"/>
                      <a:pt x="35737" y="103111"/>
                      <a:pt x="26949" y="98424"/>
                    </a:cubicBezTo>
                    <a:close/>
                    <a:moveTo>
                      <a:pt x="71474" y="81434"/>
                    </a:moveTo>
                    <a:cubicBezTo>
                      <a:pt x="76161" y="78505"/>
                      <a:pt x="80262" y="74989"/>
                      <a:pt x="82606" y="69717"/>
                    </a:cubicBezTo>
                    <a:cubicBezTo>
                      <a:pt x="85535" y="65030"/>
                      <a:pt x="86707" y="59171"/>
                      <a:pt x="86707" y="52727"/>
                    </a:cubicBezTo>
                    <a:cubicBezTo>
                      <a:pt x="86707" y="46283"/>
                      <a:pt x="85535" y="41010"/>
                      <a:pt x="82606" y="35737"/>
                    </a:cubicBezTo>
                    <a:cubicBezTo>
                      <a:pt x="79676" y="31050"/>
                      <a:pt x="76161" y="26949"/>
                      <a:pt x="71474" y="24020"/>
                    </a:cubicBezTo>
                    <a:cubicBezTo>
                      <a:pt x="66787" y="21091"/>
                      <a:pt x="61515" y="19919"/>
                      <a:pt x="55070" y="19919"/>
                    </a:cubicBezTo>
                    <a:cubicBezTo>
                      <a:pt x="48626" y="19919"/>
                      <a:pt x="43939" y="21091"/>
                      <a:pt x="38667" y="24020"/>
                    </a:cubicBezTo>
                    <a:cubicBezTo>
                      <a:pt x="33980" y="26949"/>
                      <a:pt x="29879" y="30465"/>
                      <a:pt x="27535" y="35737"/>
                    </a:cubicBezTo>
                    <a:cubicBezTo>
                      <a:pt x="24606" y="40424"/>
                      <a:pt x="23434" y="46283"/>
                      <a:pt x="23434" y="52727"/>
                    </a:cubicBezTo>
                    <a:cubicBezTo>
                      <a:pt x="23434" y="59171"/>
                      <a:pt x="24606" y="64444"/>
                      <a:pt x="27535" y="69717"/>
                    </a:cubicBezTo>
                    <a:cubicBezTo>
                      <a:pt x="30465" y="74404"/>
                      <a:pt x="33980" y="78505"/>
                      <a:pt x="38667" y="81434"/>
                    </a:cubicBezTo>
                    <a:cubicBezTo>
                      <a:pt x="43353" y="84363"/>
                      <a:pt x="48626" y="85535"/>
                      <a:pt x="55070" y="85535"/>
                    </a:cubicBezTo>
                    <a:cubicBezTo>
                      <a:pt x="61515" y="85535"/>
                      <a:pt x="66787" y="83777"/>
                      <a:pt x="71474" y="81434"/>
                    </a:cubicBez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68448FE-9617-4853-9AC3-1ADAF6E83A0B}"/>
                  </a:ext>
                </a:extLst>
              </p:cNvPr>
              <p:cNvSpPr/>
              <p:nvPr/>
            </p:nvSpPr>
            <p:spPr>
              <a:xfrm>
                <a:off x="2700083" y="1329806"/>
                <a:ext cx="110140" cy="105453"/>
              </a:xfrm>
              <a:custGeom>
                <a:avLst/>
                <a:gdLst>
                  <a:gd name="connsiteX0" fmla="*/ 26949 w 110140"/>
                  <a:gd name="connsiteY0" fmla="*/ 98424 h 105453"/>
                  <a:gd name="connsiteX1" fmla="*/ 7030 w 110140"/>
                  <a:gd name="connsiteY1" fmla="*/ 79676 h 105453"/>
                  <a:gd name="connsiteX2" fmla="*/ 0 w 110140"/>
                  <a:gd name="connsiteY2" fmla="*/ 52727 h 105453"/>
                  <a:gd name="connsiteX3" fmla="*/ 7030 w 110140"/>
                  <a:gd name="connsiteY3" fmla="*/ 25778 h 105453"/>
                  <a:gd name="connsiteX4" fmla="*/ 26949 w 110140"/>
                  <a:gd name="connsiteY4" fmla="*/ 7030 h 105453"/>
                  <a:gd name="connsiteX5" fmla="*/ 55070 w 110140"/>
                  <a:gd name="connsiteY5" fmla="*/ 0 h 105453"/>
                  <a:gd name="connsiteX6" fmla="*/ 83191 w 110140"/>
                  <a:gd name="connsiteY6" fmla="*/ 7030 h 105453"/>
                  <a:gd name="connsiteX7" fmla="*/ 103111 w 110140"/>
                  <a:gd name="connsiteY7" fmla="*/ 25778 h 105453"/>
                  <a:gd name="connsiteX8" fmla="*/ 110141 w 110140"/>
                  <a:gd name="connsiteY8" fmla="*/ 52727 h 105453"/>
                  <a:gd name="connsiteX9" fmla="*/ 103111 w 110140"/>
                  <a:gd name="connsiteY9" fmla="*/ 79676 h 105453"/>
                  <a:gd name="connsiteX10" fmla="*/ 83191 w 110140"/>
                  <a:gd name="connsiteY10" fmla="*/ 98424 h 105453"/>
                  <a:gd name="connsiteX11" fmla="*/ 55070 w 110140"/>
                  <a:gd name="connsiteY11" fmla="*/ 105454 h 105453"/>
                  <a:gd name="connsiteX12" fmla="*/ 26949 w 110140"/>
                  <a:gd name="connsiteY12" fmla="*/ 98424 h 105453"/>
                  <a:gd name="connsiteX13" fmla="*/ 71474 w 110140"/>
                  <a:gd name="connsiteY13" fmla="*/ 81434 h 105453"/>
                  <a:gd name="connsiteX14" fmla="*/ 82606 w 110140"/>
                  <a:gd name="connsiteY14" fmla="*/ 69717 h 105453"/>
                  <a:gd name="connsiteX15" fmla="*/ 86707 w 110140"/>
                  <a:gd name="connsiteY15" fmla="*/ 52727 h 105453"/>
                  <a:gd name="connsiteX16" fmla="*/ 82606 w 110140"/>
                  <a:gd name="connsiteY16" fmla="*/ 35737 h 105453"/>
                  <a:gd name="connsiteX17" fmla="*/ 71474 w 110140"/>
                  <a:gd name="connsiteY17" fmla="*/ 24020 h 105453"/>
                  <a:gd name="connsiteX18" fmla="*/ 55070 w 110140"/>
                  <a:gd name="connsiteY18" fmla="*/ 19919 h 105453"/>
                  <a:gd name="connsiteX19" fmla="*/ 38667 w 110140"/>
                  <a:gd name="connsiteY19" fmla="*/ 24020 h 105453"/>
                  <a:gd name="connsiteX20" fmla="*/ 27535 w 110140"/>
                  <a:gd name="connsiteY20" fmla="*/ 35737 h 105453"/>
                  <a:gd name="connsiteX21" fmla="*/ 23434 w 110140"/>
                  <a:gd name="connsiteY21" fmla="*/ 52727 h 105453"/>
                  <a:gd name="connsiteX22" fmla="*/ 27535 w 110140"/>
                  <a:gd name="connsiteY22" fmla="*/ 69717 h 105453"/>
                  <a:gd name="connsiteX23" fmla="*/ 38667 w 110140"/>
                  <a:gd name="connsiteY23" fmla="*/ 81434 h 105453"/>
                  <a:gd name="connsiteX24" fmla="*/ 55070 w 110140"/>
                  <a:gd name="connsiteY24" fmla="*/ 85535 h 105453"/>
                  <a:gd name="connsiteX25" fmla="*/ 71474 w 110140"/>
                  <a:gd name="connsiteY25" fmla="*/ 81434 h 105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0140" h="105453">
                    <a:moveTo>
                      <a:pt x="26949" y="98424"/>
                    </a:moveTo>
                    <a:cubicBezTo>
                      <a:pt x="18747" y="93737"/>
                      <a:pt x="11717" y="87878"/>
                      <a:pt x="7030" y="79676"/>
                    </a:cubicBezTo>
                    <a:cubicBezTo>
                      <a:pt x="2343" y="71474"/>
                      <a:pt x="0" y="62687"/>
                      <a:pt x="0" y="52727"/>
                    </a:cubicBezTo>
                    <a:cubicBezTo>
                      <a:pt x="0" y="42767"/>
                      <a:pt x="2343" y="33980"/>
                      <a:pt x="7030" y="25778"/>
                    </a:cubicBezTo>
                    <a:cubicBezTo>
                      <a:pt x="11717" y="17576"/>
                      <a:pt x="18162" y="11717"/>
                      <a:pt x="26949" y="7030"/>
                    </a:cubicBezTo>
                    <a:cubicBezTo>
                      <a:pt x="35151" y="2343"/>
                      <a:pt x="45111" y="0"/>
                      <a:pt x="55070" y="0"/>
                    </a:cubicBezTo>
                    <a:cubicBezTo>
                      <a:pt x="65616" y="0"/>
                      <a:pt x="74989" y="2343"/>
                      <a:pt x="83191" y="7030"/>
                    </a:cubicBezTo>
                    <a:cubicBezTo>
                      <a:pt x="91393" y="11717"/>
                      <a:pt x="98424" y="17576"/>
                      <a:pt x="103111" y="25778"/>
                    </a:cubicBezTo>
                    <a:cubicBezTo>
                      <a:pt x="107797" y="33980"/>
                      <a:pt x="110141" y="42767"/>
                      <a:pt x="110141" y="52727"/>
                    </a:cubicBezTo>
                    <a:cubicBezTo>
                      <a:pt x="110141" y="62687"/>
                      <a:pt x="107797" y="71474"/>
                      <a:pt x="103111" y="79676"/>
                    </a:cubicBezTo>
                    <a:cubicBezTo>
                      <a:pt x="98424" y="87878"/>
                      <a:pt x="91979" y="93737"/>
                      <a:pt x="83191" y="98424"/>
                    </a:cubicBezTo>
                    <a:cubicBezTo>
                      <a:pt x="74989" y="103111"/>
                      <a:pt x="65616" y="105454"/>
                      <a:pt x="55070" y="105454"/>
                    </a:cubicBezTo>
                    <a:cubicBezTo>
                      <a:pt x="45111" y="105454"/>
                      <a:pt x="35737" y="103111"/>
                      <a:pt x="26949" y="98424"/>
                    </a:cubicBezTo>
                    <a:close/>
                    <a:moveTo>
                      <a:pt x="71474" y="81434"/>
                    </a:moveTo>
                    <a:cubicBezTo>
                      <a:pt x="76161" y="78505"/>
                      <a:pt x="80262" y="74989"/>
                      <a:pt x="82606" y="69717"/>
                    </a:cubicBezTo>
                    <a:cubicBezTo>
                      <a:pt x="85535" y="65030"/>
                      <a:pt x="86707" y="59171"/>
                      <a:pt x="86707" y="52727"/>
                    </a:cubicBezTo>
                    <a:cubicBezTo>
                      <a:pt x="86707" y="46283"/>
                      <a:pt x="85535" y="41010"/>
                      <a:pt x="82606" y="35737"/>
                    </a:cubicBezTo>
                    <a:cubicBezTo>
                      <a:pt x="79676" y="31050"/>
                      <a:pt x="76161" y="26949"/>
                      <a:pt x="71474" y="24020"/>
                    </a:cubicBezTo>
                    <a:cubicBezTo>
                      <a:pt x="66787" y="21091"/>
                      <a:pt x="61515" y="19919"/>
                      <a:pt x="55070" y="19919"/>
                    </a:cubicBezTo>
                    <a:cubicBezTo>
                      <a:pt x="48626" y="19919"/>
                      <a:pt x="43939" y="21091"/>
                      <a:pt x="38667" y="24020"/>
                    </a:cubicBezTo>
                    <a:cubicBezTo>
                      <a:pt x="33980" y="26949"/>
                      <a:pt x="29879" y="30465"/>
                      <a:pt x="27535" y="35737"/>
                    </a:cubicBezTo>
                    <a:cubicBezTo>
                      <a:pt x="24606" y="40424"/>
                      <a:pt x="23434" y="46283"/>
                      <a:pt x="23434" y="52727"/>
                    </a:cubicBezTo>
                    <a:cubicBezTo>
                      <a:pt x="23434" y="59171"/>
                      <a:pt x="24606" y="64444"/>
                      <a:pt x="27535" y="69717"/>
                    </a:cubicBezTo>
                    <a:cubicBezTo>
                      <a:pt x="30464" y="74404"/>
                      <a:pt x="33980" y="78505"/>
                      <a:pt x="38667" y="81434"/>
                    </a:cubicBezTo>
                    <a:cubicBezTo>
                      <a:pt x="43353" y="84363"/>
                      <a:pt x="48626" y="85535"/>
                      <a:pt x="55070" y="85535"/>
                    </a:cubicBezTo>
                    <a:cubicBezTo>
                      <a:pt x="61515" y="85535"/>
                      <a:pt x="66787" y="83777"/>
                      <a:pt x="71474" y="81434"/>
                    </a:cubicBez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DEAEA7A-176D-4A0A-B49E-AF1CA86F6F7B}"/>
                  </a:ext>
                </a:extLst>
              </p:cNvPr>
              <p:cNvSpPr/>
              <p:nvPr/>
            </p:nvSpPr>
            <p:spPr>
              <a:xfrm>
                <a:off x="2833072" y="1332150"/>
                <a:ext cx="101939" cy="100767"/>
              </a:xfrm>
              <a:custGeom>
                <a:avLst/>
                <a:gdLst>
                  <a:gd name="connsiteX0" fmla="*/ 0 w 101939"/>
                  <a:gd name="connsiteY0" fmla="*/ 0 h 100767"/>
                  <a:gd name="connsiteX1" fmla="*/ 45697 w 101939"/>
                  <a:gd name="connsiteY1" fmla="*/ 0 h 100767"/>
                  <a:gd name="connsiteX2" fmla="*/ 74990 w 101939"/>
                  <a:gd name="connsiteY2" fmla="*/ 6444 h 100767"/>
                  <a:gd name="connsiteX3" fmla="*/ 94909 w 101939"/>
                  <a:gd name="connsiteY3" fmla="*/ 24020 h 100767"/>
                  <a:gd name="connsiteX4" fmla="*/ 101939 w 101939"/>
                  <a:gd name="connsiteY4" fmla="*/ 50384 h 100767"/>
                  <a:gd name="connsiteX5" fmla="*/ 94909 w 101939"/>
                  <a:gd name="connsiteY5" fmla="*/ 76747 h 100767"/>
                  <a:gd name="connsiteX6" fmla="*/ 74990 w 101939"/>
                  <a:gd name="connsiteY6" fmla="*/ 94323 h 100767"/>
                  <a:gd name="connsiteX7" fmla="*/ 45697 w 101939"/>
                  <a:gd name="connsiteY7" fmla="*/ 100767 h 100767"/>
                  <a:gd name="connsiteX8" fmla="*/ 0 w 101939"/>
                  <a:gd name="connsiteY8" fmla="*/ 100767 h 100767"/>
                  <a:gd name="connsiteX9" fmla="*/ 0 w 101939"/>
                  <a:gd name="connsiteY9" fmla="*/ 0 h 100767"/>
                  <a:gd name="connsiteX10" fmla="*/ 45111 w 101939"/>
                  <a:gd name="connsiteY10" fmla="*/ 82020 h 100767"/>
                  <a:gd name="connsiteX11" fmla="*/ 69131 w 101939"/>
                  <a:gd name="connsiteY11" fmla="*/ 73818 h 100767"/>
                  <a:gd name="connsiteX12" fmla="*/ 77919 w 101939"/>
                  <a:gd name="connsiteY12" fmla="*/ 50969 h 100767"/>
                  <a:gd name="connsiteX13" fmla="*/ 69131 w 101939"/>
                  <a:gd name="connsiteY13" fmla="*/ 28121 h 100767"/>
                  <a:gd name="connsiteX14" fmla="*/ 45111 w 101939"/>
                  <a:gd name="connsiteY14" fmla="*/ 19919 h 100767"/>
                  <a:gd name="connsiteX15" fmla="*/ 24020 w 101939"/>
                  <a:gd name="connsiteY15" fmla="*/ 19919 h 100767"/>
                  <a:gd name="connsiteX16" fmla="*/ 24020 w 101939"/>
                  <a:gd name="connsiteY16" fmla="*/ 82606 h 100767"/>
                  <a:gd name="connsiteX17" fmla="*/ 45111 w 101939"/>
                  <a:gd name="connsiteY17" fmla="*/ 82606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939" h="100767">
                    <a:moveTo>
                      <a:pt x="0" y="0"/>
                    </a:moveTo>
                    <a:lnTo>
                      <a:pt x="45697" y="0"/>
                    </a:lnTo>
                    <a:cubicBezTo>
                      <a:pt x="56828" y="0"/>
                      <a:pt x="66202" y="2343"/>
                      <a:pt x="74990" y="6444"/>
                    </a:cubicBezTo>
                    <a:cubicBezTo>
                      <a:pt x="83192" y="10545"/>
                      <a:pt x="90222" y="16404"/>
                      <a:pt x="94909" y="24020"/>
                    </a:cubicBezTo>
                    <a:cubicBezTo>
                      <a:pt x="99595" y="31636"/>
                      <a:pt x="101939" y="40424"/>
                      <a:pt x="101939" y="50384"/>
                    </a:cubicBezTo>
                    <a:cubicBezTo>
                      <a:pt x="101939" y="60343"/>
                      <a:pt x="99595" y="69131"/>
                      <a:pt x="94909" y="76747"/>
                    </a:cubicBezTo>
                    <a:cubicBezTo>
                      <a:pt x="90222" y="84363"/>
                      <a:pt x="83777" y="90222"/>
                      <a:pt x="74990" y="94323"/>
                    </a:cubicBezTo>
                    <a:cubicBezTo>
                      <a:pt x="66788" y="98424"/>
                      <a:pt x="56828" y="100767"/>
                      <a:pt x="45697" y="100767"/>
                    </a:cubicBezTo>
                    <a:lnTo>
                      <a:pt x="0" y="100767"/>
                    </a:lnTo>
                    <a:lnTo>
                      <a:pt x="0" y="0"/>
                    </a:lnTo>
                    <a:close/>
                    <a:moveTo>
                      <a:pt x="45111" y="82020"/>
                    </a:moveTo>
                    <a:cubicBezTo>
                      <a:pt x="55071" y="82020"/>
                      <a:pt x="63273" y="79090"/>
                      <a:pt x="69131" y="73818"/>
                    </a:cubicBezTo>
                    <a:cubicBezTo>
                      <a:pt x="74990" y="67959"/>
                      <a:pt x="77919" y="60343"/>
                      <a:pt x="77919" y="50969"/>
                    </a:cubicBezTo>
                    <a:cubicBezTo>
                      <a:pt x="77919" y="41596"/>
                      <a:pt x="74990" y="33980"/>
                      <a:pt x="69131" y="28121"/>
                    </a:cubicBezTo>
                    <a:cubicBezTo>
                      <a:pt x="63273" y="22263"/>
                      <a:pt x="55071" y="19919"/>
                      <a:pt x="45111" y="19919"/>
                    </a:cubicBezTo>
                    <a:lnTo>
                      <a:pt x="24020" y="19919"/>
                    </a:lnTo>
                    <a:lnTo>
                      <a:pt x="24020" y="82606"/>
                    </a:lnTo>
                    <a:lnTo>
                      <a:pt x="45111" y="82606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A626A52-22FD-4053-B37A-1B80747AD9BC}"/>
                  </a:ext>
                </a:extLst>
              </p:cNvPr>
              <p:cNvSpPr/>
              <p:nvPr/>
            </p:nvSpPr>
            <p:spPr>
              <a:xfrm>
                <a:off x="3004728" y="1332150"/>
                <a:ext cx="101938" cy="100767"/>
              </a:xfrm>
              <a:custGeom>
                <a:avLst/>
                <a:gdLst>
                  <a:gd name="connsiteX0" fmla="*/ 0 w 101938"/>
                  <a:gd name="connsiteY0" fmla="*/ 0 h 100767"/>
                  <a:gd name="connsiteX1" fmla="*/ 45697 w 101938"/>
                  <a:gd name="connsiteY1" fmla="*/ 0 h 100767"/>
                  <a:gd name="connsiteX2" fmla="*/ 74989 w 101938"/>
                  <a:gd name="connsiteY2" fmla="*/ 6444 h 100767"/>
                  <a:gd name="connsiteX3" fmla="*/ 94908 w 101938"/>
                  <a:gd name="connsiteY3" fmla="*/ 24020 h 100767"/>
                  <a:gd name="connsiteX4" fmla="*/ 101939 w 101938"/>
                  <a:gd name="connsiteY4" fmla="*/ 50384 h 100767"/>
                  <a:gd name="connsiteX5" fmla="*/ 94908 w 101938"/>
                  <a:gd name="connsiteY5" fmla="*/ 76747 h 100767"/>
                  <a:gd name="connsiteX6" fmla="*/ 74989 w 101938"/>
                  <a:gd name="connsiteY6" fmla="*/ 94323 h 100767"/>
                  <a:gd name="connsiteX7" fmla="*/ 45697 w 101938"/>
                  <a:gd name="connsiteY7" fmla="*/ 100767 h 100767"/>
                  <a:gd name="connsiteX8" fmla="*/ 0 w 101938"/>
                  <a:gd name="connsiteY8" fmla="*/ 100767 h 100767"/>
                  <a:gd name="connsiteX9" fmla="*/ 0 w 101938"/>
                  <a:gd name="connsiteY9" fmla="*/ 0 h 100767"/>
                  <a:gd name="connsiteX10" fmla="*/ 45111 w 101938"/>
                  <a:gd name="connsiteY10" fmla="*/ 82020 h 100767"/>
                  <a:gd name="connsiteX11" fmla="*/ 69131 w 101938"/>
                  <a:gd name="connsiteY11" fmla="*/ 73818 h 100767"/>
                  <a:gd name="connsiteX12" fmla="*/ 77919 w 101938"/>
                  <a:gd name="connsiteY12" fmla="*/ 50969 h 100767"/>
                  <a:gd name="connsiteX13" fmla="*/ 69131 w 101938"/>
                  <a:gd name="connsiteY13" fmla="*/ 28121 h 100767"/>
                  <a:gd name="connsiteX14" fmla="*/ 45111 w 101938"/>
                  <a:gd name="connsiteY14" fmla="*/ 19919 h 100767"/>
                  <a:gd name="connsiteX15" fmla="*/ 24020 w 101938"/>
                  <a:gd name="connsiteY15" fmla="*/ 19919 h 100767"/>
                  <a:gd name="connsiteX16" fmla="*/ 24020 w 101938"/>
                  <a:gd name="connsiteY16" fmla="*/ 82606 h 100767"/>
                  <a:gd name="connsiteX17" fmla="*/ 45111 w 101938"/>
                  <a:gd name="connsiteY17" fmla="*/ 82606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938" h="100767">
                    <a:moveTo>
                      <a:pt x="0" y="0"/>
                    </a:moveTo>
                    <a:lnTo>
                      <a:pt x="45697" y="0"/>
                    </a:lnTo>
                    <a:cubicBezTo>
                      <a:pt x="56828" y="0"/>
                      <a:pt x="66202" y="2343"/>
                      <a:pt x="74989" y="6444"/>
                    </a:cubicBezTo>
                    <a:cubicBezTo>
                      <a:pt x="83191" y="10545"/>
                      <a:pt x="90222" y="16404"/>
                      <a:pt x="94908" y="24020"/>
                    </a:cubicBezTo>
                    <a:cubicBezTo>
                      <a:pt x="99595" y="31636"/>
                      <a:pt x="101939" y="40424"/>
                      <a:pt x="101939" y="50384"/>
                    </a:cubicBezTo>
                    <a:cubicBezTo>
                      <a:pt x="101939" y="60343"/>
                      <a:pt x="99595" y="69131"/>
                      <a:pt x="94908" y="76747"/>
                    </a:cubicBezTo>
                    <a:cubicBezTo>
                      <a:pt x="90222" y="84363"/>
                      <a:pt x="83777" y="90222"/>
                      <a:pt x="74989" y="94323"/>
                    </a:cubicBezTo>
                    <a:cubicBezTo>
                      <a:pt x="66787" y="98424"/>
                      <a:pt x="56828" y="100767"/>
                      <a:pt x="45697" y="100767"/>
                    </a:cubicBezTo>
                    <a:lnTo>
                      <a:pt x="0" y="100767"/>
                    </a:lnTo>
                    <a:lnTo>
                      <a:pt x="0" y="0"/>
                    </a:lnTo>
                    <a:close/>
                    <a:moveTo>
                      <a:pt x="45111" y="82020"/>
                    </a:moveTo>
                    <a:cubicBezTo>
                      <a:pt x="55070" y="82020"/>
                      <a:pt x="63272" y="79090"/>
                      <a:pt x="69131" y="73818"/>
                    </a:cubicBezTo>
                    <a:cubicBezTo>
                      <a:pt x="74989" y="67959"/>
                      <a:pt x="77919" y="60343"/>
                      <a:pt x="77919" y="50969"/>
                    </a:cubicBezTo>
                    <a:cubicBezTo>
                      <a:pt x="77919" y="41596"/>
                      <a:pt x="74989" y="33980"/>
                      <a:pt x="69131" y="28121"/>
                    </a:cubicBezTo>
                    <a:cubicBezTo>
                      <a:pt x="63272" y="22263"/>
                      <a:pt x="55070" y="19919"/>
                      <a:pt x="45111" y="19919"/>
                    </a:cubicBezTo>
                    <a:lnTo>
                      <a:pt x="24020" y="19919"/>
                    </a:lnTo>
                    <a:lnTo>
                      <a:pt x="24020" y="82606"/>
                    </a:lnTo>
                    <a:lnTo>
                      <a:pt x="45111" y="82606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D710A2C-8E37-4DC1-9F80-833503BE8824}"/>
                  </a:ext>
                </a:extLst>
              </p:cNvPr>
              <p:cNvSpPr/>
              <p:nvPr/>
            </p:nvSpPr>
            <p:spPr>
              <a:xfrm>
                <a:off x="3111354" y="1332735"/>
                <a:ext cx="113070" cy="100767"/>
              </a:xfrm>
              <a:custGeom>
                <a:avLst/>
                <a:gdLst>
                  <a:gd name="connsiteX0" fmla="*/ 79676 w 113070"/>
                  <a:gd name="connsiteY0" fmla="*/ 79090 h 100767"/>
                  <a:gd name="connsiteX1" fmla="*/ 32808 w 113070"/>
                  <a:gd name="connsiteY1" fmla="*/ 79090 h 100767"/>
                  <a:gd name="connsiteX2" fmla="*/ 24020 w 113070"/>
                  <a:gd name="connsiteY2" fmla="*/ 100767 h 100767"/>
                  <a:gd name="connsiteX3" fmla="*/ 0 w 113070"/>
                  <a:gd name="connsiteY3" fmla="*/ 100767 h 100767"/>
                  <a:gd name="connsiteX4" fmla="*/ 45111 w 113070"/>
                  <a:gd name="connsiteY4" fmla="*/ 0 h 100767"/>
                  <a:gd name="connsiteX5" fmla="*/ 67959 w 113070"/>
                  <a:gd name="connsiteY5" fmla="*/ 0 h 100767"/>
                  <a:gd name="connsiteX6" fmla="*/ 113070 w 113070"/>
                  <a:gd name="connsiteY6" fmla="*/ 100767 h 100767"/>
                  <a:gd name="connsiteX7" fmla="*/ 89050 w 113070"/>
                  <a:gd name="connsiteY7" fmla="*/ 100767 h 100767"/>
                  <a:gd name="connsiteX8" fmla="*/ 79676 w 113070"/>
                  <a:gd name="connsiteY8" fmla="*/ 79090 h 100767"/>
                  <a:gd name="connsiteX9" fmla="*/ 72646 w 113070"/>
                  <a:gd name="connsiteY9" fmla="*/ 60929 h 100767"/>
                  <a:gd name="connsiteX10" fmla="*/ 56828 w 113070"/>
                  <a:gd name="connsiteY10" fmla="*/ 22262 h 100767"/>
                  <a:gd name="connsiteX11" fmla="*/ 41010 w 113070"/>
                  <a:gd name="connsiteY11" fmla="*/ 60929 h 100767"/>
                  <a:gd name="connsiteX12" fmla="*/ 72646 w 113070"/>
                  <a:gd name="connsiteY12" fmla="*/ 60929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070" h="100767">
                    <a:moveTo>
                      <a:pt x="79676" y="79090"/>
                    </a:moveTo>
                    <a:lnTo>
                      <a:pt x="32808" y="79090"/>
                    </a:lnTo>
                    <a:lnTo>
                      <a:pt x="24020" y="100767"/>
                    </a:lnTo>
                    <a:lnTo>
                      <a:pt x="0" y="100767"/>
                    </a:lnTo>
                    <a:lnTo>
                      <a:pt x="45111" y="0"/>
                    </a:lnTo>
                    <a:lnTo>
                      <a:pt x="67959" y="0"/>
                    </a:lnTo>
                    <a:lnTo>
                      <a:pt x="113070" y="100767"/>
                    </a:lnTo>
                    <a:lnTo>
                      <a:pt x="89050" y="100767"/>
                    </a:lnTo>
                    <a:lnTo>
                      <a:pt x="79676" y="79090"/>
                    </a:lnTo>
                    <a:close/>
                    <a:moveTo>
                      <a:pt x="72646" y="60929"/>
                    </a:moveTo>
                    <a:lnTo>
                      <a:pt x="56828" y="22262"/>
                    </a:lnTo>
                    <a:lnTo>
                      <a:pt x="41010" y="60929"/>
                    </a:lnTo>
                    <a:lnTo>
                      <a:pt x="72646" y="60929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3D5F3D6-57E0-4690-A739-ACAD4353F423}"/>
                  </a:ext>
                </a:extLst>
              </p:cNvPr>
              <p:cNvSpPr/>
              <p:nvPr/>
            </p:nvSpPr>
            <p:spPr>
              <a:xfrm>
                <a:off x="3218565" y="1332150"/>
                <a:ext cx="87878" cy="101352"/>
              </a:xfrm>
              <a:custGeom>
                <a:avLst/>
                <a:gdLst>
                  <a:gd name="connsiteX0" fmla="*/ 32222 w 87878"/>
                  <a:gd name="connsiteY0" fmla="*/ 19333 h 101352"/>
                  <a:gd name="connsiteX1" fmla="*/ 0 w 87878"/>
                  <a:gd name="connsiteY1" fmla="*/ 19333 h 101352"/>
                  <a:gd name="connsiteX2" fmla="*/ 0 w 87878"/>
                  <a:gd name="connsiteY2" fmla="*/ 0 h 101352"/>
                  <a:gd name="connsiteX3" fmla="*/ 87878 w 87878"/>
                  <a:gd name="connsiteY3" fmla="*/ 0 h 101352"/>
                  <a:gd name="connsiteX4" fmla="*/ 87878 w 87878"/>
                  <a:gd name="connsiteY4" fmla="*/ 19333 h 101352"/>
                  <a:gd name="connsiteX5" fmla="*/ 55656 w 87878"/>
                  <a:gd name="connsiteY5" fmla="*/ 19333 h 101352"/>
                  <a:gd name="connsiteX6" fmla="*/ 55656 w 87878"/>
                  <a:gd name="connsiteY6" fmla="*/ 101353 h 101352"/>
                  <a:gd name="connsiteX7" fmla="*/ 32222 w 87878"/>
                  <a:gd name="connsiteY7" fmla="*/ 101353 h 101352"/>
                  <a:gd name="connsiteX8" fmla="*/ 32222 w 87878"/>
                  <a:gd name="connsiteY8" fmla="*/ 19333 h 1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78" h="101352">
                    <a:moveTo>
                      <a:pt x="32222" y="19333"/>
                    </a:moveTo>
                    <a:lnTo>
                      <a:pt x="0" y="19333"/>
                    </a:lnTo>
                    <a:lnTo>
                      <a:pt x="0" y="0"/>
                    </a:lnTo>
                    <a:lnTo>
                      <a:pt x="87878" y="0"/>
                    </a:lnTo>
                    <a:lnTo>
                      <a:pt x="87878" y="19333"/>
                    </a:lnTo>
                    <a:lnTo>
                      <a:pt x="55656" y="19333"/>
                    </a:lnTo>
                    <a:lnTo>
                      <a:pt x="55656" y="101353"/>
                    </a:lnTo>
                    <a:lnTo>
                      <a:pt x="32222" y="101353"/>
                    </a:lnTo>
                    <a:lnTo>
                      <a:pt x="32222" y="19333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A4B1BC3-892F-4084-884C-C05A8025217B}"/>
                  </a:ext>
                </a:extLst>
              </p:cNvPr>
              <p:cNvSpPr/>
              <p:nvPr/>
            </p:nvSpPr>
            <p:spPr>
              <a:xfrm>
                <a:off x="3301171" y="1332735"/>
                <a:ext cx="113070" cy="100767"/>
              </a:xfrm>
              <a:custGeom>
                <a:avLst/>
                <a:gdLst>
                  <a:gd name="connsiteX0" fmla="*/ 79676 w 113070"/>
                  <a:gd name="connsiteY0" fmla="*/ 79090 h 100767"/>
                  <a:gd name="connsiteX1" fmla="*/ 32808 w 113070"/>
                  <a:gd name="connsiteY1" fmla="*/ 79090 h 100767"/>
                  <a:gd name="connsiteX2" fmla="*/ 24020 w 113070"/>
                  <a:gd name="connsiteY2" fmla="*/ 100767 h 100767"/>
                  <a:gd name="connsiteX3" fmla="*/ 0 w 113070"/>
                  <a:gd name="connsiteY3" fmla="*/ 100767 h 100767"/>
                  <a:gd name="connsiteX4" fmla="*/ 45111 w 113070"/>
                  <a:gd name="connsiteY4" fmla="*/ 0 h 100767"/>
                  <a:gd name="connsiteX5" fmla="*/ 67959 w 113070"/>
                  <a:gd name="connsiteY5" fmla="*/ 0 h 100767"/>
                  <a:gd name="connsiteX6" fmla="*/ 113070 w 113070"/>
                  <a:gd name="connsiteY6" fmla="*/ 100767 h 100767"/>
                  <a:gd name="connsiteX7" fmla="*/ 88464 w 113070"/>
                  <a:gd name="connsiteY7" fmla="*/ 100767 h 100767"/>
                  <a:gd name="connsiteX8" fmla="*/ 79676 w 113070"/>
                  <a:gd name="connsiteY8" fmla="*/ 79090 h 100767"/>
                  <a:gd name="connsiteX9" fmla="*/ 72060 w 113070"/>
                  <a:gd name="connsiteY9" fmla="*/ 60929 h 100767"/>
                  <a:gd name="connsiteX10" fmla="*/ 56242 w 113070"/>
                  <a:gd name="connsiteY10" fmla="*/ 22262 h 100767"/>
                  <a:gd name="connsiteX11" fmla="*/ 40424 w 113070"/>
                  <a:gd name="connsiteY11" fmla="*/ 60929 h 100767"/>
                  <a:gd name="connsiteX12" fmla="*/ 72060 w 113070"/>
                  <a:gd name="connsiteY12" fmla="*/ 60929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070" h="100767">
                    <a:moveTo>
                      <a:pt x="79676" y="79090"/>
                    </a:moveTo>
                    <a:lnTo>
                      <a:pt x="32808" y="79090"/>
                    </a:lnTo>
                    <a:lnTo>
                      <a:pt x="24020" y="100767"/>
                    </a:lnTo>
                    <a:lnTo>
                      <a:pt x="0" y="100767"/>
                    </a:lnTo>
                    <a:lnTo>
                      <a:pt x="45111" y="0"/>
                    </a:lnTo>
                    <a:lnTo>
                      <a:pt x="67959" y="0"/>
                    </a:lnTo>
                    <a:lnTo>
                      <a:pt x="113070" y="100767"/>
                    </a:lnTo>
                    <a:lnTo>
                      <a:pt x="88464" y="100767"/>
                    </a:lnTo>
                    <a:lnTo>
                      <a:pt x="79676" y="79090"/>
                    </a:lnTo>
                    <a:close/>
                    <a:moveTo>
                      <a:pt x="72060" y="60929"/>
                    </a:moveTo>
                    <a:lnTo>
                      <a:pt x="56242" y="22262"/>
                    </a:lnTo>
                    <a:lnTo>
                      <a:pt x="40424" y="60929"/>
                    </a:lnTo>
                    <a:lnTo>
                      <a:pt x="72060" y="60929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8BA63A8-E02B-4B58-AA3F-120C02C37930}"/>
                  </a:ext>
                </a:extLst>
              </p:cNvPr>
              <p:cNvSpPr/>
              <p:nvPr/>
            </p:nvSpPr>
            <p:spPr>
              <a:xfrm>
                <a:off x="3476928" y="1332735"/>
                <a:ext cx="114241" cy="100767"/>
              </a:xfrm>
              <a:custGeom>
                <a:avLst/>
                <a:gdLst>
                  <a:gd name="connsiteX0" fmla="*/ 91979 w 114241"/>
                  <a:gd name="connsiteY0" fmla="*/ 100767 h 100767"/>
                  <a:gd name="connsiteX1" fmla="*/ 91979 w 114241"/>
                  <a:gd name="connsiteY1" fmla="*/ 40424 h 100767"/>
                  <a:gd name="connsiteX2" fmla="*/ 62101 w 114241"/>
                  <a:gd name="connsiteY2" fmla="*/ 90222 h 100767"/>
                  <a:gd name="connsiteX3" fmla="*/ 51555 w 114241"/>
                  <a:gd name="connsiteY3" fmla="*/ 90222 h 100767"/>
                  <a:gd name="connsiteX4" fmla="*/ 21677 w 114241"/>
                  <a:gd name="connsiteY4" fmla="*/ 41596 h 100767"/>
                  <a:gd name="connsiteX5" fmla="*/ 21677 w 114241"/>
                  <a:gd name="connsiteY5" fmla="*/ 100767 h 100767"/>
                  <a:gd name="connsiteX6" fmla="*/ 0 w 114241"/>
                  <a:gd name="connsiteY6" fmla="*/ 100767 h 100767"/>
                  <a:gd name="connsiteX7" fmla="*/ 0 w 114241"/>
                  <a:gd name="connsiteY7" fmla="*/ 0 h 100767"/>
                  <a:gd name="connsiteX8" fmla="*/ 19333 w 114241"/>
                  <a:gd name="connsiteY8" fmla="*/ 0 h 100767"/>
                  <a:gd name="connsiteX9" fmla="*/ 57414 w 114241"/>
                  <a:gd name="connsiteY9" fmla="*/ 62687 h 100767"/>
                  <a:gd name="connsiteX10" fmla="*/ 94909 w 114241"/>
                  <a:gd name="connsiteY10" fmla="*/ 0 h 100767"/>
                  <a:gd name="connsiteX11" fmla="*/ 114242 w 114241"/>
                  <a:gd name="connsiteY11" fmla="*/ 0 h 100767"/>
                  <a:gd name="connsiteX12" fmla="*/ 114242 w 114241"/>
                  <a:gd name="connsiteY12" fmla="*/ 100767 h 100767"/>
                  <a:gd name="connsiteX13" fmla="*/ 91979 w 114241"/>
                  <a:gd name="connsiteY13" fmla="*/ 100767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241" h="100767">
                    <a:moveTo>
                      <a:pt x="91979" y="100767"/>
                    </a:moveTo>
                    <a:lnTo>
                      <a:pt x="91979" y="40424"/>
                    </a:lnTo>
                    <a:lnTo>
                      <a:pt x="62101" y="90222"/>
                    </a:lnTo>
                    <a:lnTo>
                      <a:pt x="51555" y="90222"/>
                    </a:lnTo>
                    <a:lnTo>
                      <a:pt x="21677" y="41596"/>
                    </a:lnTo>
                    <a:lnTo>
                      <a:pt x="21677" y="100767"/>
                    </a:lnTo>
                    <a:lnTo>
                      <a:pt x="0" y="100767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57414" y="62687"/>
                    </a:lnTo>
                    <a:lnTo>
                      <a:pt x="94909" y="0"/>
                    </a:lnTo>
                    <a:lnTo>
                      <a:pt x="114242" y="0"/>
                    </a:lnTo>
                    <a:lnTo>
                      <a:pt x="114242" y="100767"/>
                    </a:lnTo>
                    <a:lnTo>
                      <a:pt x="91979" y="100767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143A861-8DDA-4D8C-98B7-906B1B7D37E1}"/>
                  </a:ext>
                </a:extLst>
              </p:cNvPr>
              <p:cNvSpPr/>
              <p:nvPr/>
            </p:nvSpPr>
            <p:spPr>
              <a:xfrm>
                <a:off x="3607573" y="1332735"/>
                <a:ext cx="113070" cy="100767"/>
              </a:xfrm>
              <a:custGeom>
                <a:avLst/>
                <a:gdLst>
                  <a:gd name="connsiteX0" fmla="*/ 79676 w 113070"/>
                  <a:gd name="connsiteY0" fmla="*/ 79090 h 100767"/>
                  <a:gd name="connsiteX1" fmla="*/ 32808 w 113070"/>
                  <a:gd name="connsiteY1" fmla="*/ 79090 h 100767"/>
                  <a:gd name="connsiteX2" fmla="*/ 24020 w 113070"/>
                  <a:gd name="connsiteY2" fmla="*/ 100767 h 100767"/>
                  <a:gd name="connsiteX3" fmla="*/ 0 w 113070"/>
                  <a:gd name="connsiteY3" fmla="*/ 100767 h 100767"/>
                  <a:gd name="connsiteX4" fmla="*/ 45111 w 113070"/>
                  <a:gd name="connsiteY4" fmla="*/ 0 h 100767"/>
                  <a:gd name="connsiteX5" fmla="*/ 67959 w 113070"/>
                  <a:gd name="connsiteY5" fmla="*/ 0 h 100767"/>
                  <a:gd name="connsiteX6" fmla="*/ 113070 w 113070"/>
                  <a:gd name="connsiteY6" fmla="*/ 100767 h 100767"/>
                  <a:gd name="connsiteX7" fmla="*/ 88464 w 113070"/>
                  <a:gd name="connsiteY7" fmla="*/ 100767 h 100767"/>
                  <a:gd name="connsiteX8" fmla="*/ 79676 w 113070"/>
                  <a:gd name="connsiteY8" fmla="*/ 79090 h 100767"/>
                  <a:gd name="connsiteX9" fmla="*/ 72060 w 113070"/>
                  <a:gd name="connsiteY9" fmla="*/ 60929 h 100767"/>
                  <a:gd name="connsiteX10" fmla="*/ 56242 w 113070"/>
                  <a:gd name="connsiteY10" fmla="*/ 22262 h 100767"/>
                  <a:gd name="connsiteX11" fmla="*/ 40424 w 113070"/>
                  <a:gd name="connsiteY11" fmla="*/ 60929 h 100767"/>
                  <a:gd name="connsiteX12" fmla="*/ 72060 w 113070"/>
                  <a:gd name="connsiteY12" fmla="*/ 60929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070" h="100767">
                    <a:moveTo>
                      <a:pt x="79676" y="79090"/>
                    </a:moveTo>
                    <a:lnTo>
                      <a:pt x="32808" y="79090"/>
                    </a:lnTo>
                    <a:lnTo>
                      <a:pt x="24020" y="100767"/>
                    </a:lnTo>
                    <a:lnTo>
                      <a:pt x="0" y="100767"/>
                    </a:lnTo>
                    <a:lnTo>
                      <a:pt x="45111" y="0"/>
                    </a:lnTo>
                    <a:lnTo>
                      <a:pt x="67959" y="0"/>
                    </a:lnTo>
                    <a:lnTo>
                      <a:pt x="113070" y="100767"/>
                    </a:lnTo>
                    <a:lnTo>
                      <a:pt x="88464" y="100767"/>
                    </a:lnTo>
                    <a:lnTo>
                      <a:pt x="79676" y="79090"/>
                    </a:lnTo>
                    <a:close/>
                    <a:moveTo>
                      <a:pt x="72060" y="60929"/>
                    </a:moveTo>
                    <a:lnTo>
                      <a:pt x="56242" y="22262"/>
                    </a:lnTo>
                    <a:lnTo>
                      <a:pt x="40424" y="60929"/>
                    </a:lnTo>
                    <a:lnTo>
                      <a:pt x="72060" y="60929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861553B-F540-4E0B-AFC0-BC3FA2A350FC}"/>
                  </a:ext>
                </a:extLst>
              </p:cNvPr>
              <p:cNvSpPr/>
              <p:nvPr/>
            </p:nvSpPr>
            <p:spPr>
              <a:xfrm>
                <a:off x="3736462" y="1332735"/>
                <a:ext cx="90221" cy="100767"/>
              </a:xfrm>
              <a:custGeom>
                <a:avLst/>
                <a:gdLst>
                  <a:gd name="connsiteX0" fmla="*/ 64444 w 90221"/>
                  <a:gd name="connsiteY0" fmla="*/ 100767 h 100767"/>
                  <a:gd name="connsiteX1" fmla="*/ 45111 w 90221"/>
                  <a:gd name="connsiteY1" fmla="*/ 72646 h 100767"/>
                  <a:gd name="connsiteX2" fmla="*/ 43939 w 90221"/>
                  <a:gd name="connsiteY2" fmla="*/ 72646 h 100767"/>
                  <a:gd name="connsiteX3" fmla="*/ 23434 w 90221"/>
                  <a:gd name="connsiteY3" fmla="*/ 72646 h 100767"/>
                  <a:gd name="connsiteX4" fmla="*/ 23434 w 90221"/>
                  <a:gd name="connsiteY4" fmla="*/ 100767 h 100767"/>
                  <a:gd name="connsiteX5" fmla="*/ 0 w 90221"/>
                  <a:gd name="connsiteY5" fmla="*/ 100767 h 100767"/>
                  <a:gd name="connsiteX6" fmla="*/ 0 w 90221"/>
                  <a:gd name="connsiteY6" fmla="*/ 0 h 100767"/>
                  <a:gd name="connsiteX7" fmla="*/ 43939 w 90221"/>
                  <a:gd name="connsiteY7" fmla="*/ 0 h 100767"/>
                  <a:gd name="connsiteX8" fmla="*/ 67373 w 90221"/>
                  <a:gd name="connsiteY8" fmla="*/ 4687 h 100767"/>
                  <a:gd name="connsiteX9" fmla="*/ 82605 w 90221"/>
                  <a:gd name="connsiteY9" fmla="*/ 17576 h 100767"/>
                  <a:gd name="connsiteX10" fmla="*/ 87878 w 90221"/>
                  <a:gd name="connsiteY10" fmla="*/ 36909 h 100767"/>
                  <a:gd name="connsiteX11" fmla="*/ 82605 w 90221"/>
                  <a:gd name="connsiteY11" fmla="*/ 56242 h 100767"/>
                  <a:gd name="connsiteX12" fmla="*/ 67373 w 90221"/>
                  <a:gd name="connsiteY12" fmla="*/ 68545 h 100767"/>
                  <a:gd name="connsiteX13" fmla="*/ 90222 w 90221"/>
                  <a:gd name="connsiteY13" fmla="*/ 100767 h 100767"/>
                  <a:gd name="connsiteX14" fmla="*/ 64444 w 90221"/>
                  <a:gd name="connsiteY14" fmla="*/ 100767 h 100767"/>
                  <a:gd name="connsiteX15" fmla="*/ 58586 w 90221"/>
                  <a:gd name="connsiteY15" fmla="*/ 22848 h 100767"/>
                  <a:gd name="connsiteX16" fmla="*/ 42767 w 90221"/>
                  <a:gd name="connsiteY16" fmla="*/ 18162 h 100767"/>
                  <a:gd name="connsiteX17" fmla="*/ 23434 w 90221"/>
                  <a:gd name="connsiteY17" fmla="*/ 18162 h 100767"/>
                  <a:gd name="connsiteX18" fmla="*/ 23434 w 90221"/>
                  <a:gd name="connsiteY18" fmla="*/ 53313 h 100767"/>
                  <a:gd name="connsiteX19" fmla="*/ 42767 w 90221"/>
                  <a:gd name="connsiteY19" fmla="*/ 53313 h 100767"/>
                  <a:gd name="connsiteX20" fmla="*/ 58586 w 90221"/>
                  <a:gd name="connsiteY20" fmla="*/ 48626 h 100767"/>
                  <a:gd name="connsiteX21" fmla="*/ 63858 w 90221"/>
                  <a:gd name="connsiteY21" fmla="*/ 35737 h 100767"/>
                  <a:gd name="connsiteX22" fmla="*/ 58586 w 90221"/>
                  <a:gd name="connsiteY22" fmla="*/ 22848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0221" h="100767">
                    <a:moveTo>
                      <a:pt x="64444" y="100767"/>
                    </a:moveTo>
                    <a:lnTo>
                      <a:pt x="45111" y="72646"/>
                    </a:lnTo>
                    <a:lnTo>
                      <a:pt x="43939" y="72646"/>
                    </a:lnTo>
                    <a:lnTo>
                      <a:pt x="23434" y="72646"/>
                    </a:lnTo>
                    <a:lnTo>
                      <a:pt x="23434" y="100767"/>
                    </a:lnTo>
                    <a:lnTo>
                      <a:pt x="0" y="100767"/>
                    </a:lnTo>
                    <a:lnTo>
                      <a:pt x="0" y="0"/>
                    </a:lnTo>
                    <a:lnTo>
                      <a:pt x="43939" y="0"/>
                    </a:lnTo>
                    <a:cubicBezTo>
                      <a:pt x="52727" y="0"/>
                      <a:pt x="60929" y="1758"/>
                      <a:pt x="67373" y="4687"/>
                    </a:cubicBezTo>
                    <a:cubicBezTo>
                      <a:pt x="73818" y="7616"/>
                      <a:pt x="79090" y="11717"/>
                      <a:pt x="82605" y="17576"/>
                    </a:cubicBezTo>
                    <a:cubicBezTo>
                      <a:pt x="86121" y="22848"/>
                      <a:pt x="87878" y="29293"/>
                      <a:pt x="87878" y="36909"/>
                    </a:cubicBezTo>
                    <a:cubicBezTo>
                      <a:pt x="87878" y="44525"/>
                      <a:pt x="86121" y="50969"/>
                      <a:pt x="82605" y="56242"/>
                    </a:cubicBezTo>
                    <a:cubicBezTo>
                      <a:pt x="79090" y="61515"/>
                      <a:pt x="73818" y="65616"/>
                      <a:pt x="67373" y="68545"/>
                    </a:cubicBezTo>
                    <a:lnTo>
                      <a:pt x="90222" y="100767"/>
                    </a:lnTo>
                    <a:lnTo>
                      <a:pt x="64444" y="100767"/>
                    </a:lnTo>
                    <a:close/>
                    <a:moveTo>
                      <a:pt x="58586" y="22848"/>
                    </a:moveTo>
                    <a:cubicBezTo>
                      <a:pt x="55071" y="19919"/>
                      <a:pt x="49798" y="18162"/>
                      <a:pt x="42767" y="18162"/>
                    </a:cubicBezTo>
                    <a:lnTo>
                      <a:pt x="23434" y="18162"/>
                    </a:lnTo>
                    <a:lnTo>
                      <a:pt x="23434" y="53313"/>
                    </a:lnTo>
                    <a:lnTo>
                      <a:pt x="42767" y="53313"/>
                    </a:lnTo>
                    <a:cubicBezTo>
                      <a:pt x="49798" y="53313"/>
                      <a:pt x="55071" y="51555"/>
                      <a:pt x="58586" y="48626"/>
                    </a:cubicBezTo>
                    <a:cubicBezTo>
                      <a:pt x="62101" y="45697"/>
                      <a:pt x="63858" y="41010"/>
                      <a:pt x="63858" y="35737"/>
                    </a:cubicBezTo>
                    <a:cubicBezTo>
                      <a:pt x="63858" y="30465"/>
                      <a:pt x="62101" y="26363"/>
                      <a:pt x="58586" y="22848"/>
                    </a:cubicBez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5B2C8C3-E027-4162-B9DA-FECBA62CDB1B}"/>
                  </a:ext>
                </a:extLst>
              </p:cNvPr>
              <p:cNvSpPr/>
              <p:nvPr/>
            </p:nvSpPr>
            <p:spPr>
              <a:xfrm>
                <a:off x="3847774" y="1332735"/>
                <a:ext cx="96666" cy="101352"/>
              </a:xfrm>
              <a:custGeom>
                <a:avLst/>
                <a:gdLst>
                  <a:gd name="connsiteX0" fmla="*/ 36909 w 96666"/>
                  <a:gd name="connsiteY0" fmla="*/ 60929 h 101352"/>
                  <a:gd name="connsiteX1" fmla="*/ 23434 w 96666"/>
                  <a:gd name="connsiteY1" fmla="*/ 74989 h 101352"/>
                  <a:gd name="connsiteX2" fmla="*/ 23434 w 96666"/>
                  <a:gd name="connsiteY2" fmla="*/ 100767 h 101352"/>
                  <a:gd name="connsiteX3" fmla="*/ 0 w 96666"/>
                  <a:gd name="connsiteY3" fmla="*/ 100767 h 101352"/>
                  <a:gd name="connsiteX4" fmla="*/ 0 w 96666"/>
                  <a:gd name="connsiteY4" fmla="*/ 0 h 101352"/>
                  <a:gd name="connsiteX5" fmla="*/ 23434 w 96666"/>
                  <a:gd name="connsiteY5" fmla="*/ 0 h 101352"/>
                  <a:gd name="connsiteX6" fmla="*/ 23434 w 96666"/>
                  <a:gd name="connsiteY6" fmla="*/ 47454 h 101352"/>
                  <a:gd name="connsiteX7" fmla="*/ 67959 w 96666"/>
                  <a:gd name="connsiteY7" fmla="*/ 0 h 101352"/>
                  <a:gd name="connsiteX8" fmla="*/ 93737 w 96666"/>
                  <a:gd name="connsiteY8" fmla="*/ 0 h 101352"/>
                  <a:gd name="connsiteX9" fmla="*/ 52141 w 96666"/>
                  <a:gd name="connsiteY9" fmla="*/ 45111 h 101352"/>
                  <a:gd name="connsiteX10" fmla="*/ 96666 w 96666"/>
                  <a:gd name="connsiteY10" fmla="*/ 101353 h 101352"/>
                  <a:gd name="connsiteX11" fmla="*/ 69131 w 96666"/>
                  <a:gd name="connsiteY11" fmla="*/ 101353 h 101352"/>
                  <a:gd name="connsiteX12" fmla="*/ 36909 w 96666"/>
                  <a:gd name="connsiteY12" fmla="*/ 60929 h 1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666" h="101352">
                    <a:moveTo>
                      <a:pt x="36909" y="60929"/>
                    </a:moveTo>
                    <a:lnTo>
                      <a:pt x="23434" y="74989"/>
                    </a:lnTo>
                    <a:lnTo>
                      <a:pt x="23434" y="100767"/>
                    </a:lnTo>
                    <a:lnTo>
                      <a:pt x="0" y="100767"/>
                    </a:lnTo>
                    <a:lnTo>
                      <a:pt x="0" y="0"/>
                    </a:lnTo>
                    <a:lnTo>
                      <a:pt x="23434" y="0"/>
                    </a:lnTo>
                    <a:lnTo>
                      <a:pt x="23434" y="47454"/>
                    </a:lnTo>
                    <a:lnTo>
                      <a:pt x="67959" y="0"/>
                    </a:lnTo>
                    <a:lnTo>
                      <a:pt x="93737" y="0"/>
                    </a:lnTo>
                    <a:lnTo>
                      <a:pt x="52141" y="45111"/>
                    </a:lnTo>
                    <a:lnTo>
                      <a:pt x="96666" y="101353"/>
                    </a:lnTo>
                    <a:lnTo>
                      <a:pt x="69131" y="101353"/>
                    </a:lnTo>
                    <a:lnTo>
                      <a:pt x="36909" y="60929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6E4E331-4DA1-41B6-B2E3-66C8F6AB209A}"/>
                  </a:ext>
                </a:extLst>
              </p:cNvPr>
              <p:cNvSpPr/>
              <p:nvPr/>
            </p:nvSpPr>
            <p:spPr>
              <a:xfrm>
                <a:off x="3959672" y="1332735"/>
                <a:ext cx="78504" cy="100767"/>
              </a:xfrm>
              <a:custGeom>
                <a:avLst/>
                <a:gdLst>
                  <a:gd name="connsiteX0" fmla="*/ 78505 w 78504"/>
                  <a:gd name="connsiteY0" fmla="*/ 82020 h 100767"/>
                  <a:gd name="connsiteX1" fmla="*/ 78505 w 78504"/>
                  <a:gd name="connsiteY1" fmla="*/ 100767 h 100767"/>
                  <a:gd name="connsiteX2" fmla="*/ 0 w 78504"/>
                  <a:gd name="connsiteY2" fmla="*/ 100767 h 100767"/>
                  <a:gd name="connsiteX3" fmla="*/ 0 w 78504"/>
                  <a:gd name="connsiteY3" fmla="*/ 0 h 100767"/>
                  <a:gd name="connsiteX4" fmla="*/ 76161 w 78504"/>
                  <a:gd name="connsiteY4" fmla="*/ 0 h 100767"/>
                  <a:gd name="connsiteX5" fmla="*/ 76161 w 78504"/>
                  <a:gd name="connsiteY5" fmla="*/ 18747 h 100767"/>
                  <a:gd name="connsiteX6" fmla="*/ 22849 w 78504"/>
                  <a:gd name="connsiteY6" fmla="*/ 18747 h 100767"/>
                  <a:gd name="connsiteX7" fmla="*/ 22849 w 78504"/>
                  <a:gd name="connsiteY7" fmla="*/ 40424 h 100767"/>
                  <a:gd name="connsiteX8" fmla="*/ 69717 w 78504"/>
                  <a:gd name="connsiteY8" fmla="*/ 40424 h 100767"/>
                  <a:gd name="connsiteX9" fmla="*/ 69717 w 78504"/>
                  <a:gd name="connsiteY9" fmla="*/ 58585 h 100767"/>
                  <a:gd name="connsiteX10" fmla="*/ 22849 w 78504"/>
                  <a:gd name="connsiteY10" fmla="*/ 58585 h 100767"/>
                  <a:gd name="connsiteX11" fmla="*/ 22849 w 78504"/>
                  <a:gd name="connsiteY11" fmla="*/ 82020 h 100767"/>
                  <a:gd name="connsiteX12" fmla="*/ 78505 w 78504"/>
                  <a:gd name="connsiteY12" fmla="*/ 82020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504" h="100767">
                    <a:moveTo>
                      <a:pt x="78505" y="82020"/>
                    </a:moveTo>
                    <a:lnTo>
                      <a:pt x="78505" y="100767"/>
                    </a:lnTo>
                    <a:lnTo>
                      <a:pt x="0" y="100767"/>
                    </a:lnTo>
                    <a:lnTo>
                      <a:pt x="0" y="0"/>
                    </a:lnTo>
                    <a:lnTo>
                      <a:pt x="76161" y="0"/>
                    </a:lnTo>
                    <a:lnTo>
                      <a:pt x="76161" y="18747"/>
                    </a:lnTo>
                    <a:lnTo>
                      <a:pt x="22849" y="18747"/>
                    </a:lnTo>
                    <a:lnTo>
                      <a:pt x="22849" y="40424"/>
                    </a:lnTo>
                    <a:lnTo>
                      <a:pt x="69717" y="40424"/>
                    </a:lnTo>
                    <a:lnTo>
                      <a:pt x="69717" y="58585"/>
                    </a:lnTo>
                    <a:lnTo>
                      <a:pt x="22849" y="58585"/>
                    </a:lnTo>
                    <a:lnTo>
                      <a:pt x="22849" y="82020"/>
                    </a:lnTo>
                    <a:lnTo>
                      <a:pt x="78505" y="82020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21C9077-5F71-4138-91C1-C5DEEE054288}"/>
                  </a:ext>
                </a:extLst>
              </p:cNvPr>
              <p:cNvSpPr/>
              <p:nvPr/>
            </p:nvSpPr>
            <p:spPr>
              <a:xfrm>
                <a:off x="4052238" y="1332150"/>
                <a:ext cx="87878" cy="101352"/>
              </a:xfrm>
              <a:custGeom>
                <a:avLst/>
                <a:gdLst>
                  <a:gd name="connsiteX0" fmla="*/ 32222 w 87878"/>
                  <a:gd name="connsiteY0" fmla="*/ 19333 h 101352"/>
                  <a:gd name="connsiteX1" fmla="*/ 0 w 87878"/>
                  <a:gd name="connsiteY1" fmla="*/ 19333 h 101352"/>
                  <a:gd name="connsiteX2" fmla="*/ 0 w 87878"/>
                  <a:gd name="connsiteY2" fmla="*/ 0 h 101352"/>
                  <a:gd name="connsiteX3" fmla="*/ 87878 w 87878"/>
                  <a:gd name="connsiteY3" fmla="*/ 0 h 101352"/>
                  <a:gd name="connsiteX4" fmla="*/ 87878 w 87878"/>
                  <a:gd name="connsiteY4" fmla="*/ 19333 h 101352"/>
                  <a:gd name="connsiteX5" fmla="*/ 55656 w 87878"/>
                  <a:gd name="connsiteY5" fmla="*/ 19333 h 101352"/>
                  <a:gd name="connsiteX6" fmla="*/ 55656 w 87878"/>
                  <a:gd name="connsiteY6" fmla="*/ 101353 h 101352"/>
                  <a:gd name="connsiteX7" fmla="*/ 32222 w 87878"/>
                  <a:gd name="connsiteY7" fmla="*/ 101353 h 101352"/>
                  <a:gd name="connsiteX8" fmla="*/ 32222 w 87878"/>
                  <a:gd name="connsiteY8" fmla="*/ 19333 h 1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78" h="101352">
                    <a:moveTo>
                      <a:pt x="32222" y="19333"/>
                    </a:moveTo>
                    <a:lnTo>
                      <a:pt x="0" y="19333"/>
                    </a:lnTo>
                    <a:lnTo>
                      <a:pt x="0" y="0"/>
                    </a:lnTo>
                    <a:lnTo>
                      <a:pt x="87878" y="0"/>
                    </a:lnTo>
                    <a:lnTo>
                      <a:pt x="87878" y="19333"/>
                    </a:lnTo>
                    <a:lnTo>
                      <a:pt x="55656" y="19333"/>
                    </a:lnTo>
                    <a:lnTo>
                      <a:pt x="55656" y="101353"/>
                    </a:lnTo>
                    <a:lnTo>
                      <a:pt x="32222" y="101353"/>
                    </a:lnTo>
                    <a:lnTo>
                      <a:pt x="32222" y="19333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26C3786-34B1-4EFC-8B0F-E15CC71973DC}"/>
                  </a:ext>
                </a:extLst>
              </p:cNvPr>
              <p:cNvSpPr/>
              <p:nvPr/>
            </p:nvSpPr>
            <p:spPr>
              <a:xfrm>
                <a:off x="4156520" y="1332954"/>
                <a:ext cx="87878" cy="101134"/>
              </a:xfrm>
              <a:custGeom>
                <a:avLst/>
                <a:gdLst>
                  <a:gd name="connsiteX0" fmla="*/ 67373 w 87878"/>
                  <a:gd name="connsiteY0" fmla="*/ 3882 h 101134"/>
                  <a:gd name="connsiteX1" fmla="*/ 82605 w 87878"/>
                  <a:gd name="connsiteY1" fmla="*/ 16771 h 101134"/>
                  <a:gd name="connsiteX2" fmla="*/ 87878 w 87878"/>
                  <a:gd name="connsiteY2" fmla="*/ 36104 h 101134"/>
                  <a:gd name="connsiteX3" fmla="*/ 82605 w 87878"/>
                  <a:gd name="connsiteY3" fmla="*/ 55437 h 101134"/>
                  <a:gd name="connsiteX4" fmla="*/ 67373 w 87878"/>
                  <a:gd name="connsiteY4" fmla="*/ 68326 h 101134"/>
                  <a:gd name="connsiteX5" fmla="*/ 43939 w 87878"/>
                  <a:gd name="connsiteY5" fmla="*/ 73013 h 101134"/>
                  <a:gd name="connsiteX6" fmla="*/ 23434 w 87878"/>
                  <a:gd name="connsiteY6" fmla="*/ 73013 h 101134"/>
                  <a:gd name="connsiteX7" fmla="*/ 23434 w 87878"/>
                  <a:gd name="connsiteY7" fmla="*/ 101134 h 101134"/>
                  <a:gd name="connsiteX8" fmla="*/ 0 w 87878"/>
                  <a:gd name="connsiteY8" fmla="*/ 101134 h 101134"/>
                  <a:gd name="connsiteX9" fmla="*/ 0 w 87878"/>
                  <a:gd name="connsiteY9" fmla="*/ 367 h 101134"/>
                  <a:gd name="connsiteX10" fmla="*/ 43939 w 87878"/>
                  <a:gd name="connsiteY10" fmla="*/ 367 h 101134"/>
                  <a:gd name="connsiteX11" fmla="*/ 67373 w 87878"/>
                  <a:gd name="connsiteY11" fmla="*/ 3882 h 101134"/>
                  <a:gd name="connsiteX12" fmla="*/ 59171 w 87878"/>
                  <a:gd name="connsiteY12" fmla="*/ 48993 h 101134"/>
                  <a:gd name="connsiteX13" fmla="*/ 64444 w 87878"/>
                  <a:gd name="connsiteY13" fmla="*/ 36104 h 101134"/>
                  <a:gd name="connsiteX14" fmla="*/ 59171 w 87878"/>
                  <a:gd name="connsiteY14" fmla="*/ 23215 h 101134"/>
                  <a:gd name="connsiteX15" fmla="*/ 43353 w 87878"/>
                  <a:gd name="connsiteY15" fmla="*/ 18529 h 101134"/>
                  <a:gd name="connsiteX16" fmla="*/ 24020 w 87878"/>
                  <a:gd name="connsiteY16" fmla="*/ 18529 h 101134"/>
                  <a:gd name="connsiteX17" fmla="*/ 24020 w 87878"/>
                  <a:gd name="connsiteY17" fmla="*/ 53680 h 101134"/>
                  <a:gd name="connsiteX18" fmla="*/ 43353 w 87878"/>
                  <a:gd name="connsiteY18" fmla="*/ 53680 h 101134"/>
                  <a:gd name="connsiteX19" fmla="*/ 59171 w 87878"/>
                  <a:gd name="connsiteY19" fmla="*/ 48993 h 10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878" h="101134">
                    <a:moveTo>
                      <a:pt x="67373" y="3882"/>
                    </a:moveTo>
                    <a:cubicBezTo>
                      <a:pt x="73818" y="6811"/>
                      <a:pt x="79090" y="10912"/>
                      <a:pt x="82605" y="16771"/>
                    </a:cubicBezTo>
                    <a:cubicBezTo>
                      <a:pt x="86121" y="22044"/>
                      <a:pt x="87878" y="28488"/>
                      <a:pt x="87878" y="36104"/>
                    </a:cubicBezTo>
                    <a:cubicBezTo>
                      <a:pt x="87878" y="43720"/>
                      <a:pt x="86121" y="50165"/>
                      <a:pt x="82605" y="55437"/>
                    </a:cubicBezTo>
                    <a:cubicBezTo>
                      <a:pt x="79090" y="60710"/>
                      <a:pt x="73818" y="65397"/>
                      <a:pt x="67373" y="68326"/>
                    </a:cubicBezTo>
                    <a:cubicBezTo>
                      <a:pt x="60929" y="71256"/>
                      <a:pt x="52727" y="73013"/>
                      <a:pt x="43939" y="73013"/>
                    </a:cubicBezTo>
                    <a:lnTo>
                      <a:pt x="23434" y="73013"/>
                    </a:lnTo>
                    <a:lnTo>
                      <a:pt x="23434" y="101134"/>
                    </a:lnTo>
                    <a:lnTo>
                      <a:pt x="0" y="101134"/>
                    </a:lnTo>
                    <a:lnTo>
                      <a:pt x="0" y="367"/>
                    </a:lnTo>
                    <a:lnTo>
                      <a:pt x="43939" y="367"/>
                    </a:lnTo>
                    <a:cubicBezTo>
                      <a:pt x="53313" y="-805"/>
                      <a:pt x="60929" y="953"/>
                      <a:pt x="67373" y="3882"/>
                    </a:cubicBezTo>
                    <a:close/>
                    <a:moveTo>
                      <a:pt x="59171" y="48993"/>
                    </a:moveTo>
                    <a:cubicBezTo>
                      <a:pt x="62687" y="46064"/>
                      <a:pt x="64444" y="41377"/>
                      <a:pt x="64444" y="36104"/>
                    </a:cubicBezTo>
                    <a:cubicBezTo>
                      <a:pt x="64444" y="30246"/>
                      <a:pt x="62687" y="26145"/>
                      <a:pt x="59171" y="23215"/>
                    </a:cubicBezTo>
                    <a:cubicBezTo>
                      <a:pt x="55656" y="20286"/>
                      <a:pt x="50383" y="18529"/>
                      <a:pt x="43353" y="18529"/>
                    </a:cubicBezTo>
                    <a:lnTo>
                      <a:pt x="24020" y="18529"/>
                    </a:lnTo>
                    <a:lnTo>
                      <a:pt x="24020" y="53680"/>
                    </a:lnTo>
                    <a:lnTo>
                      <a:pt x="43353" y="53680"/>
                    </a:lnTo>
                    <a:cubicBezTo>
                      <a:pt x="49798" y="53680"/>
                      <a:pt x="55070" y="51922"/>
                      <a:pt x="59171" y="48993"/>
                    </a:cubicBez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6A070EF-9F5A-420B-9979-C5EB2951DAB0}"/>
                  </a:ext>
                </a:extLst>
              </p:cNvPr>
              <p:cNvSpPr/>
              <p:nvPr/>
            </p:nvSpPr>
            <p:spPr>
              <a:xfrm>
                <a:off x="4265489" y="1332150"/>
                <a:ext cx="73818" cy="101352"/>
              </a:xfrm>
              <a:custGeom>
                <a:avLst/>
                <a:gdLst>
                  <a:gd name="connsiteX0" fmla="*/ 0 w 73818"/>
                  <a:gd name="connsiteY0" fmla="*/ 0 h 101352"/>
                  <a:gd name="connsiteX1" fmla="*/ 23434 w 73818"/>
                  <a:gd name="connsiteY1" fmla="*/ 0 h 101352"/>
                  <a:gd name="connsiteX2" fmla="*/ 23434 w 73818"/>
                  <a:gd name="connsiteY2" fmla="*/ 82020 h 101352"/>
                  <a:gd name="connsiteX3" fmla="*/ 73818 w 73818"/>
                  <a:gd name="connsiteY3" fmla="*/ 82020 h 101352"/>
                  <a:gd name="connsiteX4" fmla="*/ 73818 w 73818"/>
                  <a:gd name="connsiteY4" fmla="*/ 101353 h 101352"/>
                  <a:gd name="connsiteX5" fmla="*/ 0 w 73818"/>
                  <a:gd name="connsiteY5" fmla="*/ 101353 h 101352"/>
                  <a:gd name="connsiteX6" fmla="*/ 0 w 73818"/>
                  <a:gd name="connsiteY6" fmla="*/ 0 h 1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18" h="101352">
                    <a:moveTo>
                      <a:pt x="0" y="0"/>
                    </a:moveTo>
                    <a:lnTo>
                      <a:pt x="23434" y="0"/>
                    </a:lnTo>
                    <a:lnTo>
                      <a:pt x="23434" y="82020"/>
                    </a:lnTo>
                    <a:lnTo>
                      <a:pt x="73818" y="82020"/>
                    </a:lnTo>
                    <a:lnTo>
                      <a:pt x="73818" y="101353"/>
                    </a:lnTo>
                    <a:lnTo>
                      <a:pt x="0" y="101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B184F93-7E04-41C9-BB95-3D958629E01E}"/>
                  </a:ext>
                </a:extLst>
              </p:cNvPr>
              <p:cNvSpPr/>
              <p:nvPr/>
            </p:nvSpPr>
            <p:spPr>
              <a:xfrm>
                <a:off x="4350438" y="1332735"/>
                <a:ext cx="113070" cy="100767"/>
              </a:xfrm>
              <a:custGeom>
                <a:avLst/>
                <a:gdLst>
                  <a:gd name="connsiteX0" fmla="*/ 79677 w 113070"/>
                  <a:gd name="connsiteY0" fmla="*/ 79090 h 100767"/>
                  <a:gd name="connsiteX1" fmla="*/ 32808 w 113070"/>
                  <a:gd name="connsiteY1" fmla="*/ 79090 h 100767"/>
                  <a:gd name="connsiteX2" fmla="*/ 24020 w 113070"/>
                  <a:gd name="connsiteY2" fmla="*/ 100767 h 100767"/>
                  <a:gd name="connsiteX3" fmla="*/ 0 w 113070"/>
                  <a:gd name="connsiteY3" fmla="*/ 100767 h 100767"/>
                  <a:gd name="connsiteX4" fmla="*/ 45111 w 113070"/>
                  <a:gd name="connsiteY4" fmla="*/ 0 h 100767"/>
                  <a:gd name="connsiteX5" fmla="*/ 67959 w 113070"/>
                  <a:gd name="connsiteY5" fmla="*/ 0 h 100767"/>
                  <a:gd name="connsiteX6" fmla="*/ 113070 w 113070"/>
                  <a:gd name="connsiteY6" fmla="*/ 100767 h 100767"/>
                  <a:gd name="connsiteX7" fmla="*/ 88464 w 113070"/>
                  <a:gd name="connsiteY7" fmla="*/ 100767 h 100767"/>
                  <a:gd name="connsiteX8" fmla="*/ 79677 w 113070"/>
                  <a:gd name="connsiteY8" fmla="*/ 79090 h 100767"/>
                  <a:gd name="connsiteX9" fmla="*/ 72646 w 113070"/>
                  <a:gd name="connsiteY9" fmla="*/ 60929 h 100767"/>
                  <a:gd name="connsiteX10" fmla="*/ 56828 w 113070"/>
                  <a:gd name="connsiteY10" fmla="*/ 22262 h 100767"/>
                  <a:gd name="connsiteX11" fmla="*/ 41010 w 113070"/>
                  <a:gd name="connsiteY11" fmla="*/ 60929 h 100767"/>
                  <a:gd name="connsiteX12" fmla="*/ 72646 w 113070"/>
                  <a:gd name="connsiteY12" fmla="*/ 60929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070" h="100767">
                    <a:moveTo>
                      <a:pt x="79677" y="79090"/>
                    </a:moveTo>
                    <a:lnTo>
                      <a:pt x="32808" y="79090"/>
                    </a:lnTo>
                    <a:lnTo>
                      <a:pt x="24020" y="100767"/>
                    </a:lnTo>
                    <a:lnTo>
                      <a:pt x="0" y="100767"/>
                    </a:lnTo>
                    <a:lnTo>
                      <a:pt x="45111" y="0"/>
                    </a:lnTo>
                    <a:lnTo>
                      <a:pt x="67959" y="0"/>
                    </a:lnTo>
                    <a:lnTo>
                      <a:pt x="113070" y="100767"/>
                    </a:lnTo>
                    <a:lnTo>
                      <a:pt x="88464" y="100767"/>
                    </a:lnTo>
                    <a:lnTo>
                      <a:pt x="79677" y="79090"/>
                    </a:lnTo>
                    <a:close/>
                    <a:moveTo>
                      <a:pt x="72646" y="60929"/>
                    </a:moveTo>
                    <a:lnTo>
                      <a:pt x="56828" y="22262"/>
                    </a:lnTo>
                    <a:lnTo>
                      <a:pt x="41010" y="60929"/>
                    </a:lnTo>
                    <a:lnTo>
                      <a:pt x="72646" y="60929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633774D-8956-4CC9-AB70-BCD30280F99E}"/>
                  </a:ext>
                </a:extLst>
              </p:cNvPr>
              <p:cNvSpPr/>
              <p:nvPr/>
            </p:nvSpPr>
            <p:spPr>
              <a:xfrm>
                <a:off x="4468781" y="1330392"/>
                <a:ext cx="96666" cy="106625"/>
              </a:xfrm>
              <a:custGeom>
                <a:avLst/>
                <a:gdLst>
                  <a:gd name="connsiteX0" fmla="*/ 26949 w 96666"/>
                  <a:gd name="connsiteY0" fmla="*/ 97838 h 106625"/>
                  <a:gd name="connsiteX1" fmla="*/ 7030 w 96666"/>
                  <a:gd name="connsiteY1" fmla="*/ 79090 h 106625"/>
                  <a:gd name="connsiteX2" fmla="*/ 0 w 96666"/>
                  <a:gd name="connsiteY2" fmla="*/ 52141 h 106625"/>
                  <a:gd name="connsiteX3" fmla="*/ 7030 w 96666"/>
                  <a:gd name="connsiteY3" fmla="*/ 25192 h 106625"/>
                  <a:gd name="connsiteX4" fmla="*/ 26949 w 96666"/>
                  <a:gd name="connsiteY4" fmla="*/ 6444 h 106625"/>
                  <a:gd name="connsiteX5" fmla="*/ 55071 w 96666"/>
                  <a:gd name="connsiteY5" fmla="*/ 0 h 106625"/>
                  <a:gd name="connsiteX6" fmla="*/ 79090 w 96666"/>
                  <a:gd name="connsiteY6" fmla="*/ 4687 h 106625"/>
                  <a:gd name="connsiteX7" fmla="*/ 96666 w 96666"/>
                  <a:gd name="connsiteY7" fmla="*/ 18162 h 106625"/>
                  <a:gd name="connsiteX8" fmla="*/ 81434 w 96666"/>
                  <a:gd name="connsiteY8" fmla="*/ 32222 h 106625"/>
                  <a:gd name="connsiteX9" fmla="*/ 56242 w 96666"/>
                  <a:gd name="connsiteY9" fmla="*/ 20505 h 106625"/>
                  <a:gd name="connsiteX10" fmla="*/ 39252 w 96666"/>
                  <a:gd name="connsiteY10" fmla="*/ 24606 h 106625"/>
                  <a:gd name="connsiteX11" fmla="*/ 27535 w 96666"/>
                  <a:gd name="connsiteY11" fmla="*/ 36323 h 106625"/>
                  <a:gd name="connsiteX12" fmla="*/ 23434 w 96666"/>
                  <a:gd name="connsiteY12" fmla="*/ 53313 h 106625"/>
                  <a:gd name="connsiteX13" fmla="*/ 27535 w 96666"/>
                  <a:gd name="connsiteY13" fmla="*/ 70303 h 106625"/>
                  <a:gd name="connsiteX14" fmla="*/ 39252 w 96666"/>
                  <a:gd name="connsiteY14" fmla="*/ 82020 h 106625"/>
                  <a:gd name="connsiteX15" fmla="*/ 56242 w 96666"/>
                  <a:gd name="connsiteY15" fmla="*/ 86121 h 106625"/>
                  <a:gd name="connsiteX16" fmla="*/ 81434 w 96666"/>
                  <a:gd name="connsiteY16" fmla="*/ 74404 h 106625"/>
                  <a:gd name="connsiteX17" fmla="*/ 96666 w 96666"/>
                  <a:gd name="connsiteY17" fmla="*/ 88464 h 106625"/>
                  <a:gd name="connsiteX18" fmla="*/ 78505 w 96666"/>
                  <a:gd name="connsiteY18" fmla="*/ 101939 h 106625"/>
                  <a:gd name="connsiteX19" fmla="*/ 54484 w 96666"/>
                  <a:gd name="connsiteY19" fmla="*/ 106626 h 106625"/>
                  <a:gd name="connsiteX20" fmla="*/ 26949 w 96666"/>
                  <a:gd name="connsiteY20" fmla="*/ 97838 h 10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6666" h="106625">
                    <a:moveTo>
                      <a:pt x="26949" y="97838"/>
                    </a:moveTo>
                    <a:cubicBezTo>
                      <a:pt x="18747" y="93151"/>
                      <a:pt x="12303" y="87292"/>
                      <a:pt x="7030" y="79090"/>
                    </a:cubicBezTo>
                    <a:cubicBezTo>
                      <a:pt x="2344" y="70889"/>
                      <a:pt x="0" y="62101"/>
                      <a:pt x="0" y="52141"/>
                    </a:cubicBezTo>
                    <a:cubicBezTo>
                      <a:pt x="0" y="42182"/>
                      <a:pt x="2344" y="33394"/>
                      <a:pt x="7030" y="25192"/>
                    </a:cubicBezTo>
                    <a:cubicBezTo>
                      <a:pt x="11717" y="16990"/>
                      <a:pt x="18161" y="11131"/>
                      <a:pt x="26949" y="6444"/>
                    </a:cubicBezTo>
                    <a:cubicBezTo>
                      <a:pt x="35151" y="1758"/>
                      <a:pt x="44525" y="0"/>
                      <a:pt x="55071" y="0"/>
                    </a:cubicBezTo>
                    <a:cubicBezTo>
                      <a:pt x="63858" y="0"/>
                      <a:pt x="71474" y="1758"/>
                      <a:pt x="79090" y="4687"/>
                    </a:cubicBezTo>
                    <a:cubicBezTo>
                      <a:pt x="86121" y="7616"/>
                      <a:pt x="91979" y="12303"/>
                      <a:pt x="96666" y="18162"/>
                    </a:cubicBezTo>
                    <a:lnTo>
                      <a:pt x="81434" y="32222"/>
                    </a:lnTo>
                    <a:cubicBezTo>
                      <a:pt x="74404" y="24606"/>
                      <a:pt x="66202" y="20505"/>
                      <a:pt x="56242" y="20505"/>
                    </a:cubicBezTo>
                    <a:cubicBezTo>
                      <a:pt x="49798" y="20505"/>
                      <a:pt x="44525" y="21677"/>
                      <a:pt x="39252" y="24606"/>
                    </a:cubicBezTo>
                    <a:cubicBezTo>
                      <a:pt x="34566" y="27535"/>
                      <a:pt x="30465" y="31050"/>
                      <a:pt x="27535" y="36323"/>
                    </a:cubicBezTo>
                    <a:cubicBezTo>
                      <a:pt x="24606" y="41010"/>
                      <a:pt x="23434" y="46868"/>
                      <a:pt x="23434" y="53313"/>
                    </a:cubicBezTo>
                    <a:cubicBezTo>
                      <a:pt x="23434" y="59757"/>
                      <a:pt x="24606" y="65030"/>
                      <a:pt x="27535" y="70303"/>
                    </a:cubicBezTo>
                    <a:cubicBezTo>
                      <a:pt x="30465" y="74990"/>
                      <a:pt x="33980" y="79090"/>
                      <a:pt x="39252" y="82020"/>
                    </a:cubicBezTo>
                    <a:cubicBezTo>
                      <a:pt x="43939" y="84949"/>
                      <a:pt x="49798" y="86121"/>
                      <a:pt x="56242" y="86121"/>
                    </a:cubicBezTo>
                    <a:cubicBezTo>
                      <a:pt x="66202" y="86121"/>
                      <a:pt x="74989" y="82020"/>
                      <a:pt x="81434" y="74404"/>
                    </a:cubicBezTo>
                    <a:lnTo>
                      <a:pt x="96666" y="88464"/>
                    </a:lnTo>
                    <a:cubicBezTo>
                      <a:pt x="91979" y="94323"/>
                      <a:pt x="86121" y="99010"/>
                      <a:pt x="78505" y="101939"/>
                    </a:cubicBezTo>
                    <a:cubicBezTo>
                      <a:pt x="71474" y="104868"/>
                      <a:pt x="63272" y="106626"/>
                      <a:pt x="54484" y="106626"/>
                    </a:cubicBezTo>
                    <a:cubicBezTo>
                      <a:pt x="44525" y="104868"/>
                      <a:pt x="35151" y="102525"/>
                      <a:pt x="26949" y="97838"/>
                    </a:cubicBez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0B6923D-868A-4B60-9E0B-247452A94BE3}"/>
                  </a:ext>
                </a:extLst>
              </p:cNvPr>
              <p:cNvSpPr/>
              <p:nvPr/>
            </p:nvSpPr>
            <p:spPr>
              <a:xfrm>
                <a:off x="4584780" y="1332735"/>
                <a:ext cx="78504" cy="100767"/>
              </a:xfrm>
              <a:custGeom>
                <a:avLst/>
                <a:gdLst>
                  <a:gd name="connsiteX0" fmla="*/ 78505 w 78504"/>
                  <a:gd name="connsiteY0" fmla="*/ 82020 h 100767"/>
                  <a:gd name="connsiteX1" fmla="*/ 78505 w 78504"/>
                  <a:gd name="connsiteY1" fmla="*/ 100767 h 100767"/>
                  <a:gd name="connsiteX2" fmla="*/ 0 w 78504"/>
                  <a:gd name="connsiteY2" fmla="*/ 100767 h 100767"/>
                  <a:gd name="connsiteX3" fmla="*/ 0 w 78504"/>
                  <a:gd name="connsiteY3" fmla="*/ 0 h 100767"/>
                  <a:gd name="connsiteX4" fmla="*/ 76161 w 78504"/>
                  <a:gd name="connsiteY4" fmla="*/ 0 h 100767"/>
                  <a:gd name="connsiteX5" fmla="*/ 76161 w 78504"/>
                  <a:gd name="connsiteY5" fmla="*/ 18747 h 100767"/>
                  <a:gd name="connsiteX6" fmla="*/ 22849 w 78504"/>
                  <a:gd name="connsiteY6" fmla="*/ 18747 h 100767"/>
                  <a:gd name="connsiteX7" fmla="*/ 22849 w 78504"/>
                  <a:gd name="connsiteY7" fmla="*/ 40424 h 100767"/>
                  <a:gd name="connsiteX8" fmla="*/ 69717 w 78504"/>
                  <a:gd name="connsiteY8" fmla="*/ 40424 h 100767"/>
                  <a:gd name="connsiteX9" fmla="*/ 69717 w 78504"/>
                  <a:gd name="connsiteY9" fmla="*/ 58585 h 100767"/>
                  <a:gd name="connsiteX10" fmla="*/ 22849 w 78504"/>
                  <a:gd name="connsiteY10" fmla="*/ 58585 h 100767"/>
                  <a:gd name="connsiteX11" fmla="*/ 22849 w 78504"/>
                  <a:gd name="connsiteY11" fmla="*/ 82020 h 100767"/>
                  <a:gd name="connsiteX12" fmla="*/ 78505 w 78504"/>
                  <a:gd name="connsiteY12" fmla="*/ 82020 h 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504" h="100767">
                    <a:moveTo>
                      <a:pt x="78505" y="82020"/>
                    </a:moveTo>
                    <a:lnTo>
                      <a:pt x="78505" y="100767"/>
                    </a:lnTo>
                    <a:lnTo>
                      <a:pt x="0" y="100767"/>
                    </a:lnTo>
                    <a:lnTo>
                      <a:pt x="0" y="0"/>
                    </a:lnTo>
                    <a:lnTo>
                      <a:pt x="76161" y="0"/>
                    </a:lnTo>
                    <a:lnTo>
                      <a:pt x="76161" y="18747"/>
                    </a:lnTo>
                    <a:lnTo>
                      <a:pt x="22849" y="18747"/>
                    </a:lnTo>
                    <a:lnTo>
                      <a:pt x="22849" y="40424"/>
                    </a:lnTo>
                    <a:lnTo>
                      <a:pt x="69717" y="40424"/>
                    </a:lnTo>
                    <a:lnTo>
                      <a:pt x="69717" y="58585"/>
                    </a:lnTo>
                    <a:lnTo>
                      <a:pt x="22849" y="58585"/>
                    </a:lnTo>
                    <a:lnTo>
                      <a:pt x="22849" y="82020"/>
                    </a:lnTo>
                    <a:lnTo>
                      <a:pt x="78505" y="82020"/>
                    </a:lnTo>
                    <a:close/>
                  </a:path>
                </a:pathLst>
              </a:custGeom>
              <a:solidFill>
                <a:srgbClr val="B5B4B5"/>
              </a:solidFill>
              <a:ln w="5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67056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ADDE74-D66D-4742-A235-47738525F273}"/>
              </a:ext>
            </a:extLst>
          </p:cNvPr>
          <p:cNvSpPr/>
          <p:nvPr userDrawn="1"/>
        </p:nvSpPr>
        <p:spPr>
          <a:xfrm>
            <a:off x="0" y="0"/>
            <a:ext cx="6527800" cy="6858000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83000">
                <a:schemeClr val="accent1"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3E07716-EAFA-4E78-9719-228799ADDF41}"/>
              </a:ext>
            </a:extLst>
          </p:cNvPr>
          <p:cNvSpPr/>
          <p:nvPr userDrawn="1"/>
        </p:nvSpPr>
        <p:spPr>
          <a:xfrm flipV="1">
            <a:off x="3604708" y="-1"/>
            <a:ext cx="8587293" cy="6858001"/>
          </a:xfrm>
          <a:custGeom>
            <a:avLst/>
            <a:gdLst>
              <a:gd name="connsiteX0" fmla="*/ 1397746 w 8587293"/>
              <a:gd name="connsiteY0" fmla="*/ 6858001 h 6858001"/>
              <a:gd name="connsiteX1" fmla="*/ 8587293 w 8587293"/>
              <a:gd name="connsiteY1" fmla="*/ 6858001 h 6858001"/>
              <a:gd name="connsiteX2" fmla="*/ 8587293 w 8587293"/>
              <a:gd name="connsiteY2" fmla="*/ 0 h 6858001"/>
              <a:gd name="connsiteX3" fmla="*/ 0 w 8587293"/>
              <a:gd name="connsiteY3" fmla="*/ 0 h 6858001"/>
              <a:gd name="connsiteX4" fmla="*/ 21952 w 8587293"/>
              <a:gd name="connsiteY4" fmla="*/ 434231 h 6858001"/>
              <a:gd name="connsiteX5" fmla="*/ 1099922 w 8587293"/>
              <a:gd name="connsiteY5" fmla="*/ 603345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7293" h="6858001">
                <a:moveTo>
                  <a:pt x="1397746" y="6858001"/>
                </a:moveTo>
                <a:lnTo>
                  <a:pt x="8587293" y="6858001"/>
                </a:lnTo>
                <a:lnTo>
                  <a:pt x="8587293" y="0"/>
                </a:lnTo>
                <a:lnTo>
                  <a:pt x="0" y="0"/>
                </a:lnTo>
                <a:lnTo>
                  <a:pt x="21952" y="434231"/>
                </a:lnTo>
                <a:cubicBezTo>
                  <a:pt x="139948" y="2378544"/>
                  <a:pt x="509916" y="4255505"/>
                  <a:pt x="1099922" y="6033458"/>
                </a:cubicBezTo>
                <a:close/>
              </a:path>
            </a:pathLst>
          </a:custGeom>
          <a:solidFill>
            <a:srgbClr val="DFF1F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6F7335-284D-4F89-A69E-1AA373D61D8D}"/>
              </a:ext>
            </a:extLst>
          </p:cNvPr>
          <p:cNvSpPr/>
          <p:nvPr userDrawn="1"/>
        </p:nvSpPr>
        <p:spPr>
          <a:xfrm flipV="1">
            <a:off x="4678455" y="0"/>
            <a:ext cx="7513545" cy="6858000"/>
          </a:xfrm>
          <a:custGeom>
            <a:avLst/>
            <a:gdLst>
              <a:gd name="connsiteX0" fmla="*/ 749306 w 7513545"/>
              <a:gd name="connsiteY0" fmla="*/ 6858000 h 6858000"/>
              <a:gd name="connsiteX1" fmla="*/ 7513545 w 7513545"/>
              <a:gd name="connsiteY1" fmla="*/ 6858000 h 6858000"/>
              <a:gd name="connsiteX2" fmla="*/ 7513545 w 7513545"/>
              <a:gd name="connsiteY2" fmla="*/ 0 h 6858000"/>
              <a:gd name="connsiteX3" fmla="*/ 313934 w 7513545"/>
              <a:gd name="connsiteY3" fmla="*/ 0 h 6858000"/>
              <a:gd name="connsiteX4" fmla="*/ 241080 w 7513545"/>
              <a:gd name="connsiteY4" fmla="*/ 315669 h 6858000"/>
              <a:gd name="connsiteX5" fmla="*/ 0 w 7513545"/>
              <a:gd name="connsiteY5" fmla="*/ 2707155 h 6858000"/>
              <a:gd name="connsiteX6" fmla="*/ 591799 w 7513545"/>
              <a:gd name="connsiteY6" fmla="*/ 6418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3545" h="6858000">
                <a:moveTo>
                  <a:pt x="749306" y="6858000"/>
                </a:moveTo>
                <a:lnTo>
                  <a:pt x="7513545" y="6858000"/>
                </a:lnTo>
                <a:lnTo>
                  <a:pt x="7513545" y="0"/>
                </a:lnTo>
                <a:lnTo>
                  <a:pt x="313934" y="0"/>
                </a:lnTo>
                <a:lnTo>
                  <a:pt x="241080" y="315669"/>
                </a:lnTo>
                <a:cubicBezTo>
                  <a:pt x="83011" y="1088140"/>
                  <a:pt x="0" y="1887953"/>
                  <a:pt x="0" y="2707155"/>
                </a:cubicBezTo>
                <a:cubicBezTo>
                  <a:pt x="0" y="4003158"/>
                  <a:pt x="207762" y="5250634"/>
                  <a:pt x="591799" y="64180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F3B1-C442-4AF9-9632-5FF24013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2324101"/>
            <a:ext cx="6029960" cy="3762374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buNone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buNone/>
              <a:defRPr sz="110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DA3CE-9EA9-4D92-8258-F197A13A2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8800" y="1566227"/>
            <a:ext cx="6029960" cy="56292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B36A-970E-4108-B438-7217BBA74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</a:t>
            </a:r>
            <a:r>
              <a:rPr lang="en-GB" err="1"/>
              <a:t>Agrimetrics</a:t>
            </a:r>
            <a:r>
              <a:rPr lang="en-GB"/>
              <a:t>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5C43-BE3F-4999-BF24-983DDADB0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aphic 50">
            <a:extLst>
              <a:ext uri="{FF2B5EF4-FFF2-40B4-BE49-F238E27FC236}">
                <a16:creationId xmlns:a16="http://schemas.microsoft.com/office/drawing/2014/main" id="{A18A51CA-E76F-4999-96A0-1072DC79CD35}"/>
              </a:ext>
            </a:extLst>
          </p:cNvPr>
          <p:cNvGrpSpPr/>
          <p:nvPr userDrawn="1"/>
        </p:nvGrpSpPr>
        <p:grpSpPr>
          <a:xfrm>
            <a:off x="9165618" y="510520"/>
            <a:ext cx="2499332" cy="672209"/>
            <a:chOff x="9165618" y="510520"/>
            <a:chExt cx="2499332" cy="67220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880E06-01C1-447C-B4A8-7E72EA438136}"/>
                </a:ext>
              </a:extLst>
            </p:cNvPr>
            <p:cNvSpPr/>
            <p:nvPr/>
          </p:nvSpPr>
          <p:spPr>
            <a:xfrm>
              <a:off x="9867862" y="627083"/>
              <a:ext cx="235988" cy="210601"/>
            </a:xfrm>
            <a:custGeom>
              <a:avLst/>
              <a:gdLst>
                <a:gd name="connsiteX0" fmla="*/ 166265 w 235988"/>
                <a:gd name="connsiteY0" fmla="*/ 165549 h 210601"/>
                <a:gd name="connsiteX1" fmla="*/ 68651 w 235988"/>
                <a:gd name="connsiteY1" fmla="*/ 165549 h 210601"/>
                <a:gd name="connsiteX2" fmla="*/ 50058 w 235988"/>
                <a:gd name="connsiteY2" fmla="*/ 210602 h 210601"/>
                <a:gd name="connsiteX3" fmla="*/ 0 w 235988"/>
                <a:gd name="connsiteY3" fmla="*/ 210602 h 210601"/>
                <a:gd name="connsiteX4" fmla="*/ 93680 w 235988"/>
                <a:gd name="connsiteY4" fmla="*/ 0 h 210601"/>
                <a:gd name="connsiteX5" fmla="*/ 141951 w 235988"/>
                <a:gd name="connsiteY5" fmla="*/ 0 h 210601"/>
                <a:gd name="connsiteX6" fmla="*/ 235988 w 235988"/>
                <a:gd name="connsiteY6" fmla="*/ 210602 h 210601"/>
                <a:gd name="connsiteX7" fmla="*/ 184858 w 235988"/>
                <a:gd name="connsiteY7" fmla="*/ 210602 h 210601"/>
                <a:gd name="connsiteX8" fmla="*/ 166265 w 235988"/>
                <a:gd name="connsiteY8" fmla="*/ 165549 h 210601"/>
                <a:gd name="connsiteX9" fmla="*/ 150890 w 235988"/>
                <a:gd name="connsiteY9" fmla="*/ 128721 h 210601"/>
                <a:gd name="connsiteX10" fmla="*/ 117637 w 235988"/>
                <a:gd name="connsiteY10" fmla="*/ 48270 h 210601"/>
                <a:gd name="connsiteX11" fmla="*/ 84384 w 235988"/>
                <a:gd name="connsiteY11" fmla="*/ 128721 h 210601"/>
                <a:gd name="connsiteX12" fmla="*/ 150890 w 235988"/>
                <a:gd name="connsiteY12" fmla="*/ 128721 h 2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988" h="210601">
                  <a:moveTo>
                    <a:pt x="166265" y="165549"/>
                  </a:moveTo>
                  <a:lnTo>
                    <a:pt x="68651" y="165549"/>
                  </a:lnTo>
                  <a:lnTo>
                    <a:pt x="50058" y="210602"/>
                  </a:lnTo>
                  <a:lnTo>
                    <a:pt x="0" y="210602"/>
                  </a:lnTo>
                  <a:lnTo>
                    <a:pt x="93680" y="0"/>
                  </a:lnTo>
                  <a:lnTo>
                    <a:pt x="141951" y="0"/>
                  </a:lnTo>
                  <a:lnTo>
                    <a:pt x="235988" y="210602"/>
                  </a:lnTo>
                  <a:lnTo>
                    <a:pt x="184858" y="210602"/>
                  </a:lnTo>
                  <a:lnTo>
                    <a:pt x="166265" y="165549"/>
                  </a:lnTo>
                  <a:close/>
                  <a:moveTo>
                    <a:pt x="150890" y="128721"/>
                  </a:moveTo>
                  <a:lnTo>
                    <a:pt x="117637" y="48270"/>
                  </a:lnTo>
                  <a:lnTo>
                    <a:pt x="84384" y="128721"/>
                  </a:lnTo>
                  <a:lnTo>
                    <a:pt x="150890" y="128721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44EA8CE-505E-4525-9A93-374154A25ADC}"/>
                </a:ext>
              </a:extLst>
            </p:cNvPr>
            <p:cNvSpPr/>
            <p:nvPr/>
          </p:nvSpPr>
          <p:spPr>
            <a:xfrm>
              <a:off x="10103493" y="673566"/>
              <a:ext cx="178779" cy="225261"/>
            </a:xfrm>
            <a:custGeom>
              <a:avLst/>
              <a:gdLst>
                <a:gd name="connsiteX0" fmla="*/ 178779 w 178779"/>
                <a:gd name="connsiteY0" fmla="*/ 2503 h 225261"/>
                <a:gd name="connsiteX1" fmla="*/ 178779 w 178779"/>
                <a:gd name="connsiteY1" fmla="*/ 137302 h 225261"/>
                <a:gd name="connsiteX2" fmla="*/ 87959 w 178779"/>
                <a:gd name="connsiteY2" fmla="*/ 225262 h 225261"/>
                <a:gd name="connsiteX3" fmla="*/ 8581 w 178779"/>
                <a:gd name="connsiteY3" fmla="*/ 203093 h 225261"/>
                <a:gd name="connsiteX4" fmla="*/ 27174 w 178779"/>
                <a:gd name="connsiteY4" fmla="*/ 169482 h 225261"/>
                <a:gd name="connsiteX5" fmla="*/ 84384 w 178779"/>
                <a:gd name="connsiteY5" fmla="*/ 187718 h 225261"/>
                <a:gd name="connsiteX6" fmla="*/ 131939 w 178779"/>
                <a:gd name="connsiteY6" fmla="*/ 143381 h 225261"/>
                <a:gd name="connsiteX7" fmla="*/ 131939 w 178779"/>
                <a:gd name="connsiteY7" fmla="*/ 136587 h 225261"/>
                <a:gd name="connsiteX8" fmla="*/ 80808 w 178779"/>
                <a:gd name="connsiteY8" fmla="*/ 156610 h 225261"/>
                <a:gd name="connsiteX9" fmla="*/ 0 w 178779"/>
                <a:gd name="connsiteY9" fmla="*/ 78305 h 225261"/>
                <a:gd name="connsiteX10" fmla="*/ 80808 w 178779"/>
                <a:gd name="connsiteY10" fmla="*/ 0 h 225261"/>
                <a:gd name="connsiteX11" fmla="*/ 134442 w 178779"/>
                <a:gd name="connsiteY11" fmla="*/ 23241 h 225261"/>
                <a:gd name="connsiteX12" fmla="*/ 134442 w 178779"/>
                <a:gd name="connsiteY12" fmla="*/ 2503 h 225261"/>
                <a:gd name="connsiteX13" fmla="*/ 178779 w 178779"/>
                <a:gd name="connsiteY13" fmla="*/ 2503 h 225261"/>
                <a:gd name="connsiteX14" fmla="*/ 132297 w 178779"/>
                <a:gd name="connsiteY14" fmla="*/ 78305 h 225261"/>
                <a:gd name="connsiteX15" fmla="*/ 89747 w 178779"/>
                <a:gd name="connsiteY15" fmla="*/ 38616 h 225261"/>
                <a:gd name="connsiteX16" fmla="*/ 47198 w 178779"/>
                <a:gd name="connsiteY16" fmla="*/ 78305 h 225261"/>
                <a:gd name="connsiteX17" fmla="*/ 89747 w 178779"/>
                <a:gd name="connsiteY17" fmla="*/ 117994 h 225261"/>
                <a:gd name="connsiteX18" fmla="*/ 132297 w 178779"/>
                <a:gd name="connsiteY18" fmla="*/ 78305 h 22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79" h="225261">
                  <a:moveTo>
                    <a:pt x="178779" y="2503"/>
                  </a:moveTo>
                  <a:lnTo>
                    <a:pt x="178779" y="137302"/>
                  </a:lnTo>
                  <a:cubicBezTo>
                    <a:pt x="178779" y="197372"/>
                    <a:pt x="146241" y="225262"/>
                    <a:pt x="87959" y="225262"/>
                  </a:cubicBezTo>
                  <a:cubicBezTo>
                    <a:pt x="57209" y="225262"/>
                    <a:pt x="27532" y="217753"/>
                    <a:pt x="8581" y="203093"/>
                  </a:cubicBezTo>
                  <a:lnTo>
                    <a:pt x="27174" y="169482"/>
                  </a:lnTo>
                  <a:cubicBezTo>
                    <a:pt x="41119" y="180567"/>
                    <a:pt x="63645" y="187718"/>
                    <a:pt x="84384" y="187718"/>
                  </a:cubicBezTo>
                  <a:cubicBezTo>
                    <a:pt x="117637" y="187718"/>
                    <a:pt x="131939" y="172701"/>
                    <a:pt x="131939" y="143381"/>
                  </a:cubicBezTo>
                  <a:lnTo>
                    <a:pt x="131939" y="136587"/>
                  </a:lnTo>
                  <a:cubicBezTo>
                    <a:pt x="119782" y="150174"/>
                    <a:pt x="101904" y="156610"/>
                    <a:pt x="80808" y="156610"/>
                  </a:cubicBezTo>
                  <a:cubicBezTo>
                    <a:pt x="36113" y="156610"/>
                    <a:pt x="0" y="125503"/>
                    <a:pt x="0" y="78305"/>
                  </a:cubicBezTo>
                  <a:cubicBezTo>
                    <a:pt x="0" y="31108"/>
                    <a:pt x="36113" y="0"/>
                    <a:pt x="80808" y="0"/>
                  </a:cubicBezTo>
                  <a:cubicBezTo>
                    <a:pt x="103334" y="0"/>
                    <a:pt x="121927" y="7509"/>
                    <a:pt x="134442" y="23241"/>
                  </a:cubicBezTo>
                  <a:lnTo>
                    <a:pt x="134442" y="2503"/>
                  </a:lnTo>
                  <a:lnTo>
                    <a:pt x="178779" y="2503"/>
                  </a:lnTo>
                  <a:close/>
                  <a:moveTo>
                    <a:pt x="132297" y="78305"/>
                  </a:moveTo>
                  <a:cubicBezTo>
                    <a:pt x="132297" y="54706"/>
                    <a:pt x="114419" y="38616"/>
                    <a:pt x="89747" y="38616"/>
                  </a:cubicBezTo>
                  <a:cubicBezTo>
                    <a:pt x="65076" y="38616"/>
                    <a:pt x="47198" y="54706"/>
                    <a:pt x="47198" y="78305"/>
                  </a:cubicBezTo>
                  <a:cubicBezTo>
                    <a:pt x="47198" y="101904"/>
                    <a:pt x="65076" y="117994"/>
                    <a:pt x="89747" y="117994"/>
                  </a:cubicBezTo>
                  <a:cubicBezTo>
                    <a:pt x="114776" y="117994"/>
                    <a:pt x="132297" y="102262"/>
                    <a:pt x="132297" y="78305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3CC827-A7F3-4C19-81B3-6BD8CEAE2632}"/>
                </a:ext>
              </a:extLst>
            </p:cNvPr>
            <p:cNvSpPr/>
            <p:nvPr/>
          </p:nvSpPr>
          <p:spPr>
            <a:xfrm>
              <a:off x="10320531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0A396E6-4500-4040-B267-89860855B498}"/>
                </a:ext>
              </a:extLst>
            </p:cNvPr>
            <p:cNvSpPr/>
            <p:nvPr/>
          </p:nvSpPr>
          <p:spPr>
            <a:xfrm>
              <a:off x="10437095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F86735-4C09-4A2A-A7D2-D05DF16F7F38}"/>
                </a:ext>
              </a:extLst>
            </p:cNvPr>
            <p:cNvSpPr/>
            <p:nvPr/>
          </p:nvSpPr>
          <p:spPr>
            <a:xfrm>
              <a:off x="10527914" y="673566"/>
              <a:ext cx="273174" cy="164476"/>
            </a:xfrm>
            <a:custGeom>
              <a:avLst/>
              <a:gdLst>
                <a:gd name="connsiteX0" fmla="*/ 273174 w 273174"/>
                <a:gd name="connsiteY0" fmla="*/ 71869 h 164476"/>
                <a:gd name="connsiteX1" fmla="*/ 273174 w 273174"/>
                <a:gd name="connsiteY1" fmla="*/ 164477 h 164476"/>
                <a:gd name="connsiteX2" fmla="*/ 226334 w 273174"/>
                <a:gd name="connsiteY2" fmla="*/ 164477 h 164476"/>
                <a:gd name="connsiteX3" fmla="*/ 226334 w 273174"/>
                <a:gd name="connsiteY3" fmla="*/ 79020 h 164476"/>
                <a:gd name="connsiteX4" fmla="*/ 195584 w 273174"/>
                <a:gd name="connsiteY4" fmla="*/ 40762 h 164476"/>
                <a:gd name="connsiteX5" fmla="*/ 159829 w 273174"/>
                <a:gd name="connsiteY5" fmla="*/ 83311 h 164476"/>
                <a:gd name="connsiteX6" fmla="*/ 159829 w 273174"/>
                <a:gd name="connsiteY6" fmla="*/ 164477 h 164476"/>
                <a:gd name="connsiteX7" fmla="*/ 112988 w 273174"/>
                <a:gd name="connsiteY7" fmla="*/ 164477 h 164476"/>
                <a:gd name="connsiteX8" fmla="*/ 112988 w 273174"/>
                <a:gd name="connsiteY8" fmla="*/ 79020 h 164476"/>
                <a:gd name="connsiteX9" fmla="*/ 82238 w 273174"/>
                <a:gd name="connsiteY9" fmla="*/ 40762 h 164476"/>
                <a:gd name="connsiteX10" fmla="*/ 46840 w 273174"/>
                <a:gd name="connsiteY10" fmla="*/ 83311 h 164476"/>
                <a:gd name="connsiteX11" fmla="*/ 46840 w 273174"/>
                <a:gd name="connsiteY11" fmla="*/ 164477 h 164476"/>
                <a:gd name="connsiteX12" fmla="*/ 0 w 273174"/>
                <a:gd name="connsiteY12" fmla="*/ 164477 h 164476"/>
                <a:gd name="connsiteX13" fmla="*/ 0 w 273174"/>
                <a:gd name="connsiteY13" fmla="*/ 2503 h 164476"/>
                <a:gd name="connsiteX14" fmla="*/ 44695 w 273174"/>
                <a:gd name="connsiteY14" fmla="*/ 2503 h 164476"/>
                <a:gd name="connsiteX15" fmla="*/ 44695 w 273174"/>
                <a:gd name="connsiteY15" fmla="*/ 21096 h 164476"/>
                <a:gd name="connsiteX16" fmla="*/ 95468 w 273174"/>
                <a:gd name="connsiteY16" fmla="*/ 0 h 164476"/>
                <a:gd name="connsiteX17" fmla="*/ 148744 w 273174"/>
                <a:gd name="connsiteY17" fmla="*/ 26459 h 164476"/>
                <a:gd name="connsiteX18" fmla="*/ 207026 w 273174"/>
                <a:gd name="connsiteY18" fmla="*/ 0 h 164476"/>
                <a:gd name="connsiteX19" fmla="*/ 273174 w 273174"/>
                <a:gd name="connsiteY19" fmla="*/ 71869 h 1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174" h="164476">
                  <a:moveTo>
                    <a:pt x="273174" y="71869"/>
                  </a:moveTo>
                  <a:lnTo>
                    <a:pt x="273174" y="164477"/>
                  </a:lnTo>
                  <a:lnTo>
                    <a:pt x="226334" y="164477"/>
                  </a:lnTo>
                  <a:lnTo>
                    <a:pt x="226334" y="79020"/>
                  </a:lnTo>
                  <a:cubicBezTo>
                    <a:pt x="226334" y="52919"/>
                    <a:pt x="214535" y="40762"/>
                    <a:pt x="195584" y="40762"/>
                  </a:cubicBezTo>
                  <a:cubicBezTo>
                    <a:pt x="174488" y="40762"/>
                    <a:pt x="159829" y="54349"/>
                    <a:pt x="159829" y="83311"/>
                  </a:cubicBezTo>
                  <a:lnTo>
                    <a:pt x="159829" y="164477"/>
                  </a:lnTo>
                  <a:lnTo>
                    <a:pt x="112988" y="164477"/>
                  </a:lnTo>
                  <a:lnTo>
                    <a:pt x="112988" y="79020"/>
                  </a:lnTo>
                  <a:cubicBezTo>
                    <a:pt x="112988" y="52919"/>
                    <a:pt x="101904" y="40762"/>
                    <a:pt x="82238" y="40762"/>
                  </a:cubicBezTo>
                  <a:cubicBezTo>
                    <a:pt x="61500" y="40762"/>
                    <a:pt x="46840" y="54349"/>
                    <a:pt x="46840" y="83311"/>
                  </a:cubicBezTo>
                  <a:lnTo>
                    <a:pt x="46840" y="164477"/>
                  </a:lnTo>
                  <a:lnTo>
                    <a:pt x="0" y="164477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1096"/>
                  </a:lnTo>
                  <a:cubicBezTo>
                    <a:pt x="56852" y="7151"/>
                    <a:pt x="74730" y="0"/>
                    <a:pt x="95468" y="0"/>
                  </a:cubicBezTo>
                  <a:cubicBezTo>
                    <a:pt x="117994" y="0"/>
                    <a:pt x="137302" y="8581"/>
                    <a:pt x="148744" y="26459"/>
                  </a:cubicBezTo>
                  <a:cubicBezTo>
                    <a:pt x="161616" y="10012"/>
                    <a:pt x="182712" y="0"/>
                    <a:pt x="207026" y="0"/>
                  </a:cubicBezTo>
                  <a:cubicBezTo>
                    <a:pt x="245643" y="0"/>
                    <a:pt x="273174" y="22526"/>
                    <a:pt x="273174" y="71869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AEC441-5475-4404-B72F-F26CFA602B50}"/>
                </a:ext>
              </a:extLst>
            </p:cNvPr>
            <p:cNvSpPr/>
            <p:nvPr/>
          </p:nvSpPr>
          <p:spPr>
            <a:xfrm>
              <a:off x="10827906" y="673566"/>
              <a:ext cx="170555" cy="166622"/>
            </a:xfrm>
            <a:custGeom>
              <a:avLst/>
              <a:gdLst>
                <a:gd name="connsiteX0" fmla="*/ 169125 w 170555"/>
                <a:gd name="connsiteY0" fmla="*/ 96541 h 166622"/>
                <a:gd name="connsiteX1" fmla="*/ 46840 w 170555"/>
                <a:gd name="connsiteY1" fmla="*/ 96541 h 166622"/>
                <a:gd name="connsiteX2" fmla="*/ 93323 w 170555"/>
                <a:gd name="connsiteY2" fmla="*/ 129078 h 166622"/>
                <a:gd name="connsiteX3" fmla="*/ 134084 w 170555"/>
                <a:gd name="connsiteY3" fmla="*/ 113346 h 166622"/>
                <a:gd name="connsiteX4" fmla="*/ 159113 w 170555"/>
                <a:gd name="connsiteY4" fmla="*/ 140520 h 166622"/>
                <a:gd name="connsiteX5" fmla="*/ 92250 w 170555"/>
                <a:gd name="connsiteY5" fmla="*/ 166622 h 166622"/>
                <a:gd name="connsiteX6" fmla="*/ 0 w 170555"/>
                <a:gd name="connsiteY6" fmla="*/ 83311 h 166622"/>
                <a:gd name="connsiteX7" fmla="*/ 86529 w 170555"/>
                <a:gd name="connsiteY7" fmla="*/ 0 h 166622"/>
                <a:gd name="connsiteX8" fmla="*/ 170555 w 170555"/>
                <a:gd name="connsiteY8" fmla="*/ 84026 h 166622"/>
                <a:gd name="connsiteX9" fmla="*/ 169125 w 170555"/>
                <a:gd name="connsiteY9" fmla="*/ 96541 h 166622"/>
                <a:gd name="connsiteX10" fmla="*/ 46125 w 170555"/>
                <a:gd name="connsiteY10" fmla="*/ 69366 h 166622"/>
                <a:gd name="connsiteX11" fmla="*/ 125503 w 170555"/>
                <a:gd name="connsiteY11" fmla="*/ 69366 h 166622"/>
                <a:gd name="connsiteX12" fmla="*/ 85814 w 170555"/>
                <a:gd name="connsiteY12" fmla="*/ 35756 h 166622"/>
                <a:gd name="connsiteX13" fmla="*/ 46125 w 170555"/>
                <a:gd name="connsiteY13" fmla="*/ 69366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555" h="166622">
                  <a:moveTo>
                    <a:pt x="169125" y="96541"/>
                  </a:moveTo>
                  <a:lnTo>
                    <a:pt x="46840" y="96541"/>
                  </a:lnTo>
                  <a:cubicBezTo>
                    <a:pt x="51488" y="116564"/>
                    <a:pt x="68651" y="129078"/>
                    <a:pt x="93323" y="129078"/>
                  </a:cubicBezTo>
                  <a:cubicBezTo>
                    <a:pt x="110485" y="129078"/>
                    <a:pt x="122643" y="124073"/>
                    <a:pt x="134084" y="113346"/>
                  </a:cubicBezTo>
                  <a:lnTo>
                    <a:pt x="159113" y="140520"/>
                  </a:lnTo>
                  <a:cubicBezTo>
                    <a:pt x="144096" y="157683"/>
                    <a:pt x="121570" y="166622"/>
                    <a:pt x="92250" y="166622"/>
                  </a:cubicBezTo>
                  <a:cubicBezTo>
                    <a:pt x="36113" y="166622"/>
                    <a:pt x="0" y="131581"/>
                    <a:pt x="0" y="83311"/>
                  </a:cubicBezTo>
                  <a:cubicBezTo>
                    <a:pt x="0" y="35041"/>
                    <a:pt x="36829" y="0"/>
                    <a:pt x="86529" y="0"/>
                  </a:cubicBezTo>
                  <a:cubicBezTo>
                    <a:pt x="134084" y="0"/>
                    <a:pt x="170555" y="31823"/>
                    <a:pt x="170555" y="84026"/>
                  </a:cubicBezTo>
                  <a:cubicBezTo>
                    <a:pt x="169840" y="87602"/>
                    <a:pt x="169125" y="92608"/>
                    <a:pt x="169125" y="96541"/>
                  </a:cubicBezTo>
                  <a:moveTo>
                    <a:pt x="46125" y="69366"/>
                  </a:moveTo>
                  <a:lnTo>
                    <a:pt x="125503" y="69366"/>
                  </a:lnTo>
                  <a:cubicBezTo>
                    <a:pt x="122285" y="48985"/>
                    <a:pt x="106910" y="35756"/>
                    <a:pt x="85814" y="35756"/>
                  </a:cubicBezTo>
                  <a:cubicBezTo>
                    <a:pt x="64718" y="35756"/>
                    <a:pt x="49343" y="48628"/>
                    <a:pt x="46125" y="69366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B99193F-4C18-4661-9777-30BBBB434136}"/>
                </a:ext>
              </a:extLst>
            </p:cNvPr>
            <p:cNvSpPr/>
            <p:nvPr/>
          </p:nvSpPr>
          <p:spPr>
            <a:xfrm>
              <a:off x="11004182" y="640313"/>
              <a:ext cx="123715" cy="200232"/>
            </a:xfrm>
            <a:custGeom>
              <a:avLst/>
              <a:gdLst>
                <a:gd name="connsiteX0" fmla="*/ 123715 w 123715"/>
                <a:gd name="connsiteY0" fmla="*/ 189863 h 200232"/>
                <a:gd name="connsiteX1" fmla="*/ 85456 w 123715"/>
                <a:gd name="connsiteY1" fmla="*/ 200232 h 200232"/>
                <a:gd name="connsiteX2" fmla="*/ 25029 w 123715"/>
                <a:gd name="connsiteY2" fmla="*/ 142308 h 200232"/>
                <a:gd name="connsiteX3" fmla="*/ 25029 w 123715"/>
                <a:gd name="connsiteY3" fmla="*/ 75445 h 200232"/>
                <a:gd name="connsiteX4" fmla="*/ 0 w 123715"/>
                <a:gd name="connsiteY4" fmla="*/ 75445 h 200232"/>
                <a:gd name="connsiteX5" fmla="*/ 0 w 123715"/>
                <a:gd name="connsiteY5" fmla="*/ 39331 h 200232"/>
                <a:gd name="connsiteX6" fmla="*/ 25029 w 123715"/>
                <a:gd name="connsiteY6" fmla="*/ 39331 h 200232"/>
                <a:gd name="connsiteX7" fmla="*/ 25029 w 123715"/>
                <a:gd name="connsiteY7" fmla="*/ 0 h 200232"/>
                <a:gd name="connsiteX8" fmla="*/ 71869 w 123715"/>
                <a:gd name="connsiteY8" fmla="*/ 0 h 200232"/>
                <a:gd name="connsiteX9" fmla="*/ 71869 w 123715"/>
                <a:gd name="connsiteY9" fmla="*/ 39331 h 200232"/>
                <a:gd name="connsiteX10" fmla="*/ 112273 w 123715"/>
                <a:gd name="connsiteY10" fmla="*/ 39331 h 200232"/>
                <a:gd name="connsiteX11" fmla="*/ 112273 w 123715"/>
                <a:gd name="connsiteY11" fmla="*/ 75445 h 200232"/>
                <a:gd name="connsiteX12" fmla="*/ 71869 w 123715"/>
                <a:gd name="connsiteY12" fmla="*/ 75445 h 200232"/>
                <a:gd name="connsiteX13" fmla="*/ 71869 w 123715"/>
                <a:gd name="connsiteY13" fmla="*/ 141235 h 200232"/>
                <a:gd name="connsiteX14" fmla="*/ 91893 w 123715"/>
                <a:gd name="connsiteY14" fmla="*/ 162689 h 200232"/>
                <a:gd name="connsiteX15" fmla="*/ 110843 w 123715"/>
                <a:gd name="connsiteY15" fmla="*/ 156610 h 200232"/>
                <a:gd name="connsiteX16" fmla="*/ 123715 w 123715"/>
                <a:gd name="connsiteY16" fmla="*/ 189863 h 20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715" h="200232">
                  <a:moveTo>
                    <a:pt x="123715" y="189863"/>
                  </a:moveTo>
                  <a:cubicBezTo>
                    <a:pt x="114061" y="196657"/>
                    <a:pt x="100116" y="200232"/>
                    <a:pt x="85456" y="200232"/>
                  </a:cubicBezTo>
                  <a:cubicBezTo>
                    <a:pt x="47198" y="200232"/>
                    <a:pt x="25029" y="180567"/>
                    <a:pt x="25029" y="142308"/>
                  </a:cubicBezTo>
                  <a:lnTo>
                    <a:pt x="25029" y="75445"/>
                  </a:lnTo>
                  <a:lnTo>
                    <a:pt x="0" y="75445"/>
                  </a:lnTo>
                  <a:lnTo>
                    <a:pt x="0" y="39331"/>
                  </a:lnTo>
                  <a:lnTo>
                    <a:pt x="25029" y="39331"/>
                  </a:lnTo>
                  <a:lnTo>
                    <a:pt x="25029" y="0"/>
                  </a:lnTo>
                  <a:lnTo>
                    <a:pt x="71869" y="0"/>
                  </a:lnTo>
                  <a:lnTo>
                    <a:pt x="71869" y="39331"/>
                  </a:lnTo>
                  <a:lnTo>
                    <a:pt x="112273" y="39331"/>
                  </a:lnTo>
                  <a:lnTo>
                    <a:pt x="112273" y="75445"/>
                  </a:lnTo>
                  <a:lnTo>
                    <a:pt x="71869" y="75445"/>
                  </a:lnTo>
                  <a:lnTo>
                    <a:pt x="71869" y="141235"/>
                  </a:lnTo>
                  <a:cubicBezTo>
                    <a:pt x="71869" y="155180"/>
                    <a:pt x="79378" y="162689"/>
                    <a:pt x="91893" y="162689"/>
                  </a:cubicBezTo>
                  <a:cubicBezTo>
                    <a:pt x="98686" y="162689"/>
                    <a:pt x="105837" y="160544"/>
                    <a:pt x="110843" y="156610"/>
                  </a:cubicBezTo>
                  <a:lnTo>
                    <a:pt x="123715" y="189863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636A85A-F16A-4450-9FFF-22629394024F}"/>
                </a:ext>
              </a:extLst>
            </p:cNvPr>
            <p:cNvSpPr/>
            <p:nvPr/>
          </p:nvSpPr>
          <p:spPr>
            <a:xfrm>
              <a:off x="11148993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AF1923D-D24F-4A2A-878D-B7B653296302}"/>
                </a:ext>
              </a:extLst>
            </p:cNvPr>
            <p:cNvSpPr/>
            <p:nvPr/>
          </p:nvSpPr>
          <p:spPr>
            <a:xfrm>
              <a:off x="11265557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5E013B2-7DCC-41EE-B926-891FA07DDF41}"/>
                </a:ext>
              </a:extLst>
            </p:cNvPr>
            <p:cNvSpPr/>
            <p:nvPr/>
          </p:nvSpPr>
          <p:spPr>
            <a:xfrm>
              <a:off x="11343862" y="673566"/>
              <a:ext cx="162688" cy="166622"/>
            </a:xfrm>
            <a:custGeom>
              <a:avLst/>
              <a:gdLst>
                <a:gd name="connsiteX0" fmla="*/ 0 w 162688"/>
                <a:gd name="connsiteY0" fmla="*/ 83311 h 166622"/>
                <a:gd name="connsiteX1" fmla="*/ 90105 w 162688"/>
                <a:gd name="connsiteY1" fmla="*/ 0 h 166622"/>
                <a:gd name="connsiteX2" fmla="*/ 162689 w 162688"/>
                <a:gd name="connsiteY2" fmla="*/ 41119 h 166622"/>
                <a:gd name="connsiteX3" fmla="*/ 126218 w 162688"/>
                <a:gd name="connsiteY3" fmla="*/ 60785 h 166622"/>
                <a:gd name="connsiteX4" fmla="*/ 89747 w 162688"/>
                <a:gd name="connsiteY4" fmla="*/ 38616 h 166622"/>
                <a:gd name="connsiteX5" fmla="*/ 47198 w 162688"/>
                <a:gd name="connsiteY5" fmla="*/ 83311 h 166622"/>
                <a:gd name="connsiteX6" fmla="*/ 89747 w 162688"/>
                <a:gd name="connsiteY6" fmla="*/ 128006 h 166622"/>
                <a:gd name="connsiteX7" fmla="*/ 126218 w 162688"/>
                <a:gd name="connsiteY7" fmla="*/ 105837 h 166622"/>
                <a:gd name="connsiteX8" fmla="*/ 162689 w 162688"/>
                <a:gd name="connsiteY8" fmla="*/ 125860 h 166622"/>
                <a:gd name="connsiteX9" fmla="*/ 90105 w 162688"/>
                <a:gd name="connsiteY9" fmla="*/ 166622 h 166622"/>
                <a:gd name="connsiteX10" fmla="*/ 0 w 162688"/>
                <a:gd name="connsiteY10" fmla="*/ 83311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88" h="166622">
                  <a:moveTo>
                    <a:pt x="0" y="83311"/>
                  </a:moveTo>
                  <a:cubicBezTo>
                    <a:pt x="0" y="34683"/>
                    <a:pt x="37544" y="0"/>
                    <a:pt x="90105" y="0"/>
                  </a:cubicBezTo>
                  <a:cubicBezTo>
                    <a:pt x="124073" y="0"/>
                    <a:pt x="150890" y="14660"/>
                    <a:pt x="162689" y="41119"/>
                  </a:cubicBezTo>
                  <a:lnTo>
                    <a:pt x="126218" y="60785"/>
                  </a:lnTo>
                  <a:cubicBezTo>
                    <a:pt x="117637" y="45410"/>
                    <a:pt x="104407" y="38616"/>
                    <a:pt x="89747" y="38616"/>
                  </a:cubicBezTo>
                  <a:cubicBezTo>
                    <a:pt x="66148" y="38616"/>
                    <a:pt x="47198" y="55064"/>
                    <a:pt x="47198" y="83311"/>
                  </a:cubicBezTo>
                  <a:cubicBezTo>
                    <a:pt x="47198" y="111558"/>
                    <a:pt x="65791" y="128006"/>
                    <a:pt x="89747" y="128006"/>
                  </a:cubicBezTo>
                  <a:cubicBezTo>
                    <a:pt x="104407" y="128006"/>
                    <a:pt x="117279" y="121570"/>
                    <a:pt x="126218" y="105837"/>
                  </a:cubicBezTo>
                  <a:lnTo>
                    <a:pt x="162689" y="125860"/>
                  </a:lnTo>
                  <a:cubicBezTo>
                    <a:pt x="150890" y="151605"/>
                    <a:pt x="124073" y="166622"/>
                    <a:pt x="90105" y="166622"/>
                  </a:cubicBezTo>
                  <a:cubicBezTo>
                    <a:pt x="37901" y="166622"/>
                    <a:pt x="0" y="132296"/>
                    <a:pt x="0" y="83311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69464E2-F775-4032-8AB3-586387D73B56}"/>
                </a:ext>
              </a:extLst>
            </p:cNvPr>
            <p:cNvSpPr/>
            <p:nvPr/>
          </p:nvSpPr>
          <p:spPr>
            <a:xfrm>
              <a:off x="11512630" y="674281"/>
              <a:ext cx="146241" cy="166264"/>
            </a:xfrm>
            <a:custGeom>
              <a:avLst/>
              <a:gdLst>
                <a:gd name="connsiteX0" fmla="*/ 0 w 146241"/>
                <a:gd name="connsiteY0" fmla="*/ 148744 h 166264"/>
                <a:gd name="connsiteX1" fmla="*/ 15732 w 146241"/>
                <a:gd name="connsiteY1" fmla="*/ 115134 h 166264"/>
                <a:gd name="connsiteX2" fmla="*/ 71869 w 146241"/>
                <a:gd name="connsiteY2" fmla="*/ 130866 h 166264"/>
                <a:gd name="connsiteX3" fmla="*/ 101546 w 146241"/>
                <a:gd name="connsiteY3" fmla="*/ 116206 h 166264"/>
                <a:gd name="connsiteX4" fmla="*/ 3933 w 146241"/>
                <a:gd name="connsiteY4" fmla="*/ 52203 h 166264"/>
                <a:gd name="connsiteX5" fmla="*/ 78663 w 146241"/>
                <a:gd name="connsiteY5" fmla="*/ 0 h 166264"/>
                <a:gd name="connsiteX6" fmla="*/ 140878 w 146241"/>
                <a:gd name="connsiteY6" fmla="*/ 13945 h 166264"/>
                <a:gd name="connsiteX7" fmla="*/ 125145 w 146241"/>
                <a:gd name="connsiteY7" fmla="*/ 47198 h 166264"/>
                <a:gd name="connsiteX8" fmla="*/ 78663 w 146241"/>
                <a:gd name="connsiteY8" fmla="*/ 35041 h 166264"/>
                <a:gd name="connsiteX9" fmla="*/ 48628 w 146241"/>
                <a:gd name="connsiteY9" fmla="*/ 50058 h 166264"/>
                <a:gd name="connsiteX10" fmla="*/ 146241 w 146241"/>
                <a:gd name="connsiteY10" fmla="*/ 114776 h 166264"/>
                <a:gd name="connsiteX11" fmla="*/ 69724 w 146241"/>
                <a:gd name="connsiteY11" fmla="*/ 166264 h 166264"/>
                <a:gd name="connsiteX12" fmla="*/ 0 w 146241"/>
                <a:gd name="connsiteY12" fmla="*/ 148744 h 16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241" h="166264">
                  <a:moveTo>
                    <a:pt x="0" y="148744"/>
                  </a:moveTo>
                  <a:lnTo>
                    <a:pt x="15732" y="115134"/>
                  </a:lnTo>
                  <a:cubicBezTo>
                    <a:pt x="30035" y="124430"/>
                    <a:pt x="52203" y="130866"/>
                    <a:pt x="71869" y="130866"/>
                  </a:cubicBezTo>
                  <a:cubicBezTo>
                    <a:pt x="93680" y="130866"/>
                    <a:pt x="101546" y="125145"/>
                    <a:pt x="101546" y="116206"/>
                  </a:cubicBezTo>
                  <a:cubicBezTo>
                    <a:pt x="101546" y="89747"/>
                    <a:pt x="3933" y="116921"/>
                    <a:pt x="3933" y="52203"/>
                  </a:cubicBezTo>
                  <a:cubicBezTo>
                    <a:pt x="3933" y="21453"/>
                    <a:pt x="31465" y="0"/>
                    <a:pt x="78663" y="0"/>
                  </a:cubicBezTo>
                  <a:cubicBezTo>
                    <a:pt x="100831" y="0"/>
                    <a:pt x="125503" y="5006"/>
                    <a:pt x="140878" y="13945"/>
                  </a:cubicBezTo>
                  <a:lnTo>
                    <a:pt x="125145" y="47198"/>
                  </a:lnTo>
                  <a:cubicBezTo>
                    <a:pt x="109055" y="38259"/>
                    <a:pt x="93323" y="35041"/>
                    <a:pt x="78663" y="35041"/>
                  </a:cubicBezTo>
                  <a:cubicBezTo>
                    <a:pt x="57567" y="35041"/>
                    <a:pt x="48628" y="41834"/>
                    <a:pt x="48628" y="50058"/>
                  </a:cubicBezTo>
                  <a:cubicBezTo>
                    <a:pt x="48628" y="77590"/>
                    <a:pt x="146241" y="50773"/>
                    <a:pt x="146241" y="114776"/>
                  </a:cubicBezTo>
                  <a:cubicBezTo>
                    <a:pt x="146241" y="144811"/>
                    <a:pt x="118352" y="166264"/>
                    <a:pt x="69724" y="166264"/>
                  </a:cubicBezTo>
                  <a:cubicBezTo>
                    <a:pt x="42549" y="165907"/>
                    <a:pt x="15017" y="158398"/>
                    <a:pt x="0" y="148744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E04D12-693A-4741-96F0-3CFED6093FC1}"/>
                </a:ext>
              </a:extLst>
            </p:cNvPr>
            <p:cNvSpPr/>
            <p:nvPr/>
          </p:nvSpPr>
          <p:spPr>
            <a:xfrm>
              <a:off x="9165618" y="510520"/>
              <a:ext cx="588898" cy="670778"/>
            </a:xfrm>
            <a:custGeom>
              <a:avLst/>
              <a:gdLst>
                <a:gd name="connsiteX0" fmla="*/ 294628 w 588898"/>
                <a:gd name="connsiteY0" fmla="*/ 61858 h 670778"/>
                <a:gd name="connsiteX1" fmla="*/ 279253 w 588898"/>
                <a:gd name="connsiteY1" fmla="*/ 57567 h 670778"/>
                <a:gd name="connsiteX2" fmla="*/ 267811 w 588898"/>
                <a:gd name="connsiteY2" fmla="*/ 15375 h 670778"/>
                <a:gd name="connsiteX3" fmla="*/ 294628 w 588898"/>
                <a:gd name="connsiteY3" fmla="*/ 0 h 670778"/>
                <a:gd name="connsiteX4" fmla="*/ 310003 w 588898"/>
                <a:gd name="connsiteY4" fmla="*/ 4291 h 670778"/>
                <a:gd name="connsiteX5" fmla="*/ 321445 w 588898"/>
                <a:gd name="connsiteY5" fmla="*/ 46483 h 670778"/>
                <a:gd name="connsiteX6" fmla="*/ 294628 w 588898"/>
                <a:gd name="connsiteY6" fmla="*/ 61858 h 670778"/>
                <a:gd name="connsiteX7" fmla="*/ 206669 w 588898"/>
                <a:gd name="connsiteY7" fmla="*/ 112631 h 670778"/>
                <a:gd name="connsiteX8" fmla="*/ 179852 w 588898"/>
                <a:gd name="connsiteY8" fmla="*/ 97256 h 670778"/>
                <a:gd name="connsiteX9" fmla="*/ 191294 w 588898"/>
                <a:gd name="connsiteY9" fmla="*/ 55064 h 670778"/>
                <a:gd name="connsiteX10" fmla="*/ 206669 w 588898"/>
                <a:gd name="connsiteY10" fmla="*/ 50773 h 670778"/>
                <a:gd name="connsiteX11" fmla="*/ 233486 w 588898"/>
                <a:gd name="connsiteY11" fmla="*/ 66148 h 670778"/>
                <a:gd name="connsiteX12" fmla="*/ 222044 w 588898"/>
                <a:gd name="connsiteY12" fmla="*/ 108340 h 670778"/>
                <a:gd name="connsiteX13" fmla="*/ 206669 w 588898"/>
                <a:gd name="connsiteY13" fmla="*/ 112631 h 670778"/>
                <a:gd name="connsiteX14" fmla="*/ 382230 w 588898"/>
                <a:gd name="connsiteY14" fmla="*/ 112631 h 670778"/>
                <a:gd name="connsiteX15" fmla="*/ 366855 w 588898"/>
                <a:gd name="connsiteY15" fmla="*/ 108340 h 670778"/>
                <a:gd name="connsiteX16" fmla="*/ 355413 w 588898"/>
                <a:gd name="connsiteY16" fmla="*/ 66148 h 670778"/>
                <a:gd name="connsiteX17" fmla="*/ 382230 w 588898"/>
                <a:gd name="connsiteY17" fmla="*/ 50773 h 670778"/>
                <a:gd name="connsiteX18" fmla="*/ 397605 w 588898"/>
                <a:gd name="connsiteY18" fmla="*/ 55064 h 670778"/>
                <a:gd name="connsiteX19" fmla="*/ 409047 w 588898"/>
                <a:gd name="connsiteY19" fmla="*/ 97256 h 670778"/>
                <a:gd name="connsiteX20" fmla="*/ 382230 w 588898"/>
                <a:gd name="connsiteY20" fmla="*/ 112631 h 670778"/>
                <a:gd name="connsiteX21" fmla="*/ 118709 w 588898"/>
                <a:gd name="connsiteY21" fmla="*/ 163046 h 670778"/>
                <a:gd name="connsiteX22" fmla="*/ 91892 w 588898"/>
                <a:gd name="connsiteY22" fmla="*/ 147671 h 670778"/>
                <a:gd name="connsiteX23" fmla="*/ 103334 w 588898"/>
                <a:gd name="connsiteY23" fmla="*/ 105480 h 670778"/>
                <a:gd name="connsiteX24" fmla="*/ 118709 w 588898"/>
                <a:gd name="connsiteY24" fmla="*/ 101189 h 670778"/>
                <a:gd name="connsiteX25" fmla="*/ 145526 w 588898"/>
                <a:gd name="connsiteY25" fmla="*/ 116564 h 670778"/>
                <a:gd name="connsiteX26" fmla="*/ 134084 w 588898"/>
                <a:gd name="connsiteY26" fmla="*/ 158756 h 670778"/>
                <a:gd name="connsiteX27" fmla="*/ 118709 w 588898"/>
                <a:gd name="connsiteY27" fmla="*/ 163046 h 670778"/>
                <a:gd name="connsiteX28" fmla="*/ 470189 w 588898"/>
                <a:gd name="connsiteY28" fmla="*/ 163046 h 670778"/>
                <a:gd name="connsiteX29" fmla="*/ 454814 w 588898"/>
                <a:gd name="connsiteY29" fmla="*/ 158756 h 670778"/>
                <a:gd name="connsiteX30" fmla="*/ 443372 w 588898"/>
                <a:gd name="connsiteY30" fmla="*/ 116564 h 670778"/>
                <a:gd name="connsiteX31" fmla="*/ 470189 w 588898"/>
                <a:gd name="connsiteY31" fmla="*/ 101189 h 670778"/>
                <a:gd name="connsiteX32" fmla="*/ 485564 w 588898"/>
                <a:gd name="connsiteY32" fmla="*/ 105480 h 670778"/>
                <a:gd name="connsiteX33" fmla="*/ 497006 w 588898"/>
                <a:gd name="connsiteY33" fmla="*/ 147671 h 670778"/>
                <a:gd name="connsiteX34" fmla="*/ 470189 w 588898"/>
                <a:gd name="connsiteY34" fmla="*/ 163046 h 670778"/>
                <a:gd name="connsiteX35" fmla="*/ 30750 w 588898"/>
                <a:gd name="connsiteY35" fmla="*/ 214177 h 670778"/>
                <a:gd name="connsiteX36" fmla="*/ 0 w 588898"/>
                <a:gd name="connsiteY36" fmla="*/ 183427 h 670778"/>
                <a:gd name="connsiteX37" fmla="*/ 30750 w 588898"/>
                <a:gd name="connsiteY37" fmla="*/ 152677 h 670778"/>
                <a:gd name="connsiteX38" fmla="*/ 61500 w 588898"/>
                <a:gd name="connsiteY38" fmla="*/ 183427 h 670778"/>
                <a:gd name="connsiteX39" fmla="*/ 30750 w 588898"/>
                <a:gd name="connsiteY39" fmla="*/ 214177 h 670778"/>
                <a:gd name="connsiteX40" fmla="*/ 558148 w 588898"/>
                <a:gd name="connsiteY40" fmla="*/ 214177 h 670778"/>
                <a:gd name="connsiteX41" fmla="*/ 527398 w 588898"/>
                <a:gd name="connsiteY41" fmla="*/ 183427 h 670778"/>
                <a:gd name="connsiteX42" fmla="*/ 558148 w 588898"/>
                <a:gd name="connsiteY42" fmla="*/ 152677 h 670778"/>
                <a:gd name="connsiteX43" fmla="*/ 588898 w 588898"/>
                <a:gd name="connsiteY43" fmla="*/ 183427 h 670778"/>
                <a:gd name="connsiteX44" fmla="*/ 558148 w 588898"/>
                <a:gd name="connsiteY44" fmla="*/ 214177 h 670778"/>
                <a:gd name="connsiteX45" fmla="*/ 30750 w 588898"/>
                <a:gd name="connsiteY45" fmla="*/ 315724 h 670778"/>
                <a:gd name="connsiteX46" fmla="*/ 0 w 588898"/>
                <a:gd name="connsiteY46" fmla="*/ 284974 h 670778"/>
                <a:gd name="connsiteX47" fmla="*/ 30750 w 588898"/>
                <a:gd name="connsiteY47" fmla="*/ 253866 h 670778"/>
                <a:gd name="connsiteX48" fmla="*/ 61500 w 588898"/>
                <a:gd name="connsiteY48" fmla="*/ 284616 h 670778"/>
                <a:gd name="connsiteX49" fmla="*/ 30750 w 588898"/>
                <a:gd name="connsiteY49" fmla="*/ 315724 h 670778"/>
                <a:gd name="connsiteX50" fmla="*/ 558148 w 588898"/>
                <a:gd name="connsiteY50" fmla="*/ 315724 h 670778"/>
                <a:gd name="connsiteX51" fmla="*/ 527398 w 588898"/>
                <a:gd name="connsiteY51" fmla="*/ 284974 h 670778"/>
                <a:gd name="connsiteX52" fmla="*/ 558148 w 588898"/>
                <a:gd name="connsiteY52" fmla="*/ 254224 h 670778"/>
                <a:gd name="connsiteX53" fmla="*/ 588898 w 588898"/>
                <a:gd name="connsiteY53" fmla="*/ 284974 h 670778"/>
                <a:gd name="connsiteX54" fmla="*/ 558148 w 588898"/>
                <a:gd name="connsiteY54" fmla="*/ 315724 h 670778"/>
                <a:gd name="connsiteX55" fmla="*/ 30750 w 588898"/>
                <a:gd name="connsiteY55" fmla="*/ 416913 h 670778"/>
                <a:gd name="connsiteX56" fmla="*/ 0 w 588898"/>
                <a:gd name="connsiteY56" fmla="*/ 386163 h 670778"/>
                <a:gd name="connsiteX57" fmla="*/ 30750 w 588898"/>
                <a:gd name="connsiteY57" fmla="*/ 355413 h 670778"/>
                <a:gd name="connsiteX58" fmla="*/ 61500 w 588898"/>
                <a:gd name="connsiteY58" fmla="*/ 386163 h 670778"/>
                <a:gd name="connsiteX59" fmla="*/ 30750 w 588898"/>
                <a:gd name="connsiteY59" fmla="*/ 416913 h 670778"/>
                <a:gd name="connsiteX60" fmla="*/ 558148 w 588898"/>
                <a:gd name="connsiteY60" fmla="*/ 416913 h 670778"/>
                <a:gd name="connsiteX61" fmla="*/ 527398 w 588898"/>
                <a:gd name="connsiteY61" fmla="*/ 386163 h 670778"/>
                <a:gd name="connsiteX62" fmla="*/ 558148 w 588898"/>
                <a:gd name="connsiteY62" fmla="*/ 355413 h 670778"/>
                <a:gd name="connsiteX63" fmla="*/ 588898 w 588898"/>
                <a:gd name="connsiteY63" fmla="*/ 386163 h 670778"/>
                <a:gd name="connsiteX64" fmla="*/ 558148 w 588898"/>
                <a:gd name="connsiteY64" fmla="*/ 416913 h 670778"/>
                <a:gd name="connsiteX65" fmla="*/ 30750 w 588898"/>
                <a:gd name="connsiteY65" fmla="*/ 518459 h 670778"/>
                <a:gd name="connsiteX66" fmla="*/ 0 w 588898"/>
                <a:gd name="connsiteY66" fmla="*/ 487709 h 670778"/>
                <a:gd name="connsiteX67" fmla="*/ 30750 w 588898"/>
                <a:gd name="connsiteY67" fmla="*/ 456959 h 670778"/>
                <a:gd name="connsiteX68" fmla="*/ 61500 w 588898"/>
                <a:gd name="connsiteY68" fmla="*/ 487709 h 670778"/>
                <a:gd name="connsiteX69" fmla="*/ 30750 w 588898"/>
                <a:gd name="connsiteY69" fmla="*/ 518459 h 670778"/>
                <a:gd name="connsiteX70" fmla="*/ 558148 w 588898"/>
                <a:gd name="connsiteY70" fmla="*/ 518459 h 670778"/>
                <a:gd name="connsiteX71" fmla="*/ 527398 w 588898"/>
                <a:gd name="connsiteY71" fmla="*/ 487709 h 670778"/>
                <a:gd name="connsiteX72" fmla="*/ 558148 w 588898"/>
                <a:gd name="connsiteY72" fmla="*/ 456959 h 670778"/>
                <a:gd name="connsiteX73" fmla="*/ 588898 w 588898"/>
                <a:gd name="connsiteY73" fmla="*/ 487709 h 670778"/>
                <a:gd name="connsiteX74" fmla="*/ 558148 w 588898"/>
                <a:gd name="connsiteY74" fmla="*/ 518459 h 670778"/>
                <a:gd name="connsiteX75" fmla="*/ 118709 w 588898"/>
                <a:gd name="connsiteY75" fmla="*/ 569232 h 670778"/>
                <a:gd name="connsiteX76" fmla="*/ 103334 w 588898"/>
                <a:gd name="connsiteY76" fmla="*/ 564942 h 670778"/>
                <a:gd name="connsiteX77" fmla="*/ 91892 w 588898"/>
                <a:gd name="connsiteY77" fmla="*/ 522750 h 670778"/>
                <a:gd name="connsiteX78" fmla="*/ 118709 w 588898"/>
                <a:gd name="connsiteY78" fmla="*/ 507375 h 670778"/>
                <a:gd name="connsiteX79" fmla="*/ 134084 w 588898"/>
                <a:gd name="connsiteY79" fmla="*/ 511666 h 670778"/>
                <a:gd name="connsiteX80" fmla="*/ 145526 w 588898"/>
                <a:gd name="connsiteY80" fmla="*/ 553857 h 670778"/>
                <a:gd name="connsiteX81" fmla="*/ 118709 w 588898"/>
                <a:gd name="connsiteY81" fmla="*/ 569232 h 670778"/>
                <a:gd name="connsiteX82" fmla="*/ 470189 w 588898"/>
                <a:gd name="connsiteY82" fmla="*/ 569232 h 670778"/>
                <a:gd name="connsiteX83" fmla="*/ 443372 w 588898"/>
                <a:gd name="connsiteY83" fmla="*/ 553857 h 670778"/>
                <a:gd name="connsiteX84" fmla="*/ 454814 w 588898"/>
                <a:gd name="connsiteY84" fmla="*/ 511666 h 670778"/>
                <a:gd name="connsiteX85" fmla="*/ 470189 w 588898"/>
                <a:gd name="connsiteY85" fmla="*/ 507375 h 670778"/>
                <a:gd name="connsiteX86" fmla="*/ 497006 w 588898"/>
                <a:gd name="connsiteY86" fmla="*/ 522750 h 670778"/>
                <a:gd name="connsiteX87" fmla="*/ 485564 w 588898"/>
                <a:gd name="connsiteY87" fmla="*/ 564942 h 670778"/>
                <a:gd name="connsiteX88" fmla="*/ 470189 w 588898"/>
                <a:gd name="connsiteY88" fmla="*/ 569232 h 670778"/>
                <a:gd name="connsiteX89" fmla="*/ 206669 w 588898"/>
                <a:gd name="connsiteY89" fmla="*/ 620006 h 670778"/>
                <a:gd name="connsiteX90" fmla="*/ 191294 w 588898"/>
                <a:gd name="connsiteY90" fmla="*/ 615715 h 670778"/>
                <a:gd name="connsiteX91" fmla="*/ 179852 w 588898"/>
                <a:gd name="connsiteY91" fmla="*/ 573523 h 670778"/>
                <a:gd name="connsiteX92" fmla="*/ 206669 w 588898"/>
                <a:gd name="connsiteY92" fmla="*/ 558148 h 670778"/>
                <a:gd name="connsiteX93" fmla="*/ 222044 w 588898"/>
                <a:gd name="connsiteY93" fmla="*/ 562439 h 670778"/>
                <a:gd name="connsiteX94" fmla="*/ 233486 w 588898"/>
                <a:gd name="connsiteY94" fmla="*/ 604631 h 670778"/>
                <a:gd name="connsiteX95" fmla="*/ 206669 w 588898"/>
                <a:gd name="connsiteY95" fmla="*/ 620006 h 670778"/>
                <a:gd name="connsiteX96" fmla="*/ 382230 w 588898"/>
                <a:gd name="connsiteY96" fmla="*/ 620006 h 670778"/>
                <a:gd name="connsiteX97" fmla="*/ 355413 w 588898"/>
                <a:gd name="connsiteY97" fmla="*/ 604631 h 670778"/>
                <a:gd name="connsiteX98" fmla="*/ 366855 w 588898"/>
                <a:gd name="connsiteY98" fmla="*/ 562439 h 670778"/>
                <a:gd name="connsiteX99" fmla="*/ 382230 w 588898"/>
                <a:gd name="connsiteY99" fmla="*/ 558148 h 670778"/>
                <a:gd name="connsiteX100" fmla="*/ 409047 w 588898"/>
                <a:gd name="connsiteY100" fmla="*/ 573523 h 670778"/>
                <a:gd name="connsiteX101" fmla="*/ 397605 w 588898"/>
                <a:gd name="connsiteY101" fmla="*/ 615715 h 670778"/>
                <a:gd name="connsiteX102" fmla="*/ 382230 w 588898"/>
                <a:gd name="connsiteY102" fmla="*/ 620006 h 670778"/>
                <a:gd name="connsiteX103" fmla="*/ 294270 w 588898"/>
                <a:gd name="connsiteY103" fmla="*/ 670779 h 670778"/>
                <a:gd name="connsiteX104" fmla="*/ 278895 w 588898"/>
                <a:gd name="connsiteY104" fmla="*/ 666488 h 670778"/>
                <a:gd name="connsiteX105" fmla="*/ 267454 w 588898"/>
                <a:gd name="connsiteY105" fmla="*/ 624296 h 670778"/>
                <a:gd name="connsiteX106" fmla="*/ 294270 w 588898"/>
                <a:gd name="connsiteY106" fmla="*/ 608921 h 670778"/>
                <a:gd name="connsiteX107" fmla="*/ 309645 w 588898"/>
                <a:gd name="connsiteY107" fmla="*/ 613212 h 670778"/>
                <a:gd name="connsiteX108" fmla="*/ 321087 w 588898"/>
                <a:gd name="connsiteY108" fmla="*/ 655404 h 670778"/>
                <a:gd name="connsiteX109" fmla="*/ 294270 w 588898"/>
                <a:gd name="connsiteY109" fmla="*/ 670779 h 67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88898" h="670778">
                  <a:moveTo>
                    <a:pt x="294628" y="61858"/>
                  </a:moveTo>
                  <a:cubicBezTo>
                    <a:pt x="289265" y="61858"/>
                    <a:pt x="284259" y="60427"/>
                    <a:pt x="279253" y="57567"/>
                  </a:cubicBezTo>
                  <a:cubicBezTo>
                    <a:pt x="264593" y="48985"/>
                    <a:pt x="259587" y="30035"/>
                    <a:pt x="267811" y="15375"/>
                  </a:cubicBezTo>
                  <a:cubicBezTo>
                    <a:pt x="273532" y="5363"/>
                    <a:pt x="283901" y="0"/>
                    <a:pt x="294628" y="0"/>
                  </a:cubicBezTo>
                  <a:cubicBezTo>
                    <a:pt x="299991" y="0"/>
                    <a:pt x="304997" y="1430"/>
                    <a:pt x="310003" y="4291"/>
                  </a:cubicBezTo>
                  <a:cubicBezTo>
                    <a:pt x="324663" y="12872"/>
                    <a:pt x="329669" y="31823"/>
                    <a:pt x="321445" y="46483"/>
                  </a:cubicBezTo>
                  <a:cubicBezTo>
                    <a:pt x="315724" y="56137"/>
                    <a:pt x="305355" y="61858"/>
                    <a:pt x="294628" y="61858"/>
                  </a:cubicBezTo>
                  <a:moveTo>
                    <a:pt x="206669" y="112631"/>
                  </a:moveTo>
                  <a:cubicBezTo>
                    <a:pt x="195942" y="112631"/>
                    <a:pt x="185573" y="107267"/>
                    <a:pt x="179852" y="97256"/>
                  </a:cubicBezTo>
                  <a:cubicBezTo>
                    <a:pt x="171270" y="82596"/>
                    <a:pt x="176276" y="63645"/>
                    <a:pt x="191294" y="55064"/>
                  </a:cubicBezTo>
                  <a:cubicBezTo>
                    <a:pt x="196299" y="52203"/>
                    <a:pt x="201305" y="50773"/>
                    <a:pt x="206669" y="50773"/>
                  </a:cubicBezTo>
                  <a:cubicBezTo>
                    <a:pt x="217395" y="50773"/>
                    <a:pt x="227765" y="56137"/>
                    <a:pt x="233486" y="66148"/>
                  </a:cubicBezTo>
                  <a:cubicBezTo>
                    <a:pt x="242067" y="80808"/>
                    <a:pt x="237061" y="99759"/>
                    <a:pt x="222044" y="108340"/>
                  </a:cubicBezTo>
                  <a:cubicBezTo>
                    <a:pt x="217038" y="111201"/>
                    <a:pt x="211674" y="112631"/>
                    <a:pt x="206669" y="112631"/>
                  </a:cubicBezTo>
                  <a:moveTo>
                    <a:pt x="382230" y="112631"/>
                  </a:moveTo>
                  <a:cubicBezTo>
                    <a:pt x="376866" y="112631"/>
                    <a:pt x="371861" y="111201"/>
                    <a:pt x="366855" y="108340"/>
                  </a:cubicBezTo>
                  <a:cubicBezTo>
                    <a:pt x="352195" y="99759"/>
                    <a:pt x="347189" y="80808"/>
                    <a:pt x="355413" y="66148"/>
                  </a:cubicBezTo>
                  <a:cubicBezTo>
                    <a:pt x="361134" y="56137"/>
                    <a:pt x="371503" y="50773"/>
                    <a:pt x="382230" y="50773"/>
                  </a:cubicBezTo>
                  <a:cubicBezTo>
                    <a:pt x="387593" y="50773"/>
                    <a:pt x="392599" y="52203"/>
                    <a:pt x="397605" y="55064"/>
                  </a:cubicBezTo>
                  <a:cubicBezTo>
                    <a:pt x="412265" y="63645"/>
                    <a:pt x="417270" y="82596"/>
                    <a:pt x="409047" y="97256"/>
                  </a:cubicBezTo>
                  <a:cubicBezTo>
                    <a:pt x="403326" y="106910"/>
                    <a:pt x="392957" y="112631"/>
                    <a:pt x="382230" y="112631"/>
                  </a:cubicBezTo>
                  <a:moveTo>
                    <a:pt x="118709" y="163046"/>
                  </a:moveTo>
                  <a:cubicBezTo>
                    <a:pt x="107983" y="163046"/>
                    <a:pt x="97613" y="157683"/>
                    <a:pt x="91892" y="147671"/>
                  </a:cubicBezTo>
                  <a:cubicBezTo>
                    <a:pt x="83311" y="133012"/>
                    <a:pt x="88317" y="114061"/>
                    <a:pt x="103334" y="105480"/>
                  </a:cubicBezTo>
                  <a:cubicBezTo>
                    <a:pt x="108340" y="102619"/>
                    <a:pt x="113346" y="101189"/>
                    <a:pt x="118709" y="101189"/>
                  </a:cubicBezTo>
                  <a:cubicBezTo>
                    <a:pt x="129436" y="101189"/>
                    <a:pt x="139805" y="106910"/>
                    <a:pt x="145526" y="116564"/>
                  </a:cubicBezTo>
                  <a:cubicBezTo>
                    <a:pt x="154108" y="131224"/>
                    <a:pt x="149102" y="150174"/>
                    <a:pt x="134084" y="158756"/>
                  </a:cubicBezTo>
                  <a:cubicBezTo>
                    <a:pt x="129436" y="161974"/>
                    <a:pt x="124073" y="163046"/>
                    <a:pt x="118709" y="163046"/>
                  </a:cubicBezTo>
                  <a:moveTo>
                    <a:pt x="470189" y="163046"/>
                  </a:moveTo>
                  <a:cubicBezTo>
                    <a:pt x="464826" y="163046"/>
                    <a:pt x="459820" y="161616"/>
                    <a:pt x="454814" y="158756"/>
                  </a:cubicBezTo>
                  <a:cubicBezTo>
                    <a:pt x="440154" y="150174"/>
                    <a:pt x="435148" y="131224"/>
                    <a:pt x="443372" y="116564"/>
                  </a:cubicBezTo>
                  <a:cubicBezTo>
                    <a:pt x="449093" y="106552"/>
                    <a:pt x="459462" y="101189"/>
                    <a:pt x="470189" y="101189"/>
                  </a:cubicBezTo>
                  <a:cubicBezTo>
                    <a:pt x="475552" y="101189"/>
                    <a:pt x="480558" y="102619"/>
                    <a:pt x="485564" y="105480"/>
                  </a:cubicBezTo>
                  <a:cubicBezTo>
                    <a:pt x="500224" y="114061"/>
                    <a:pt x="505230" y="133012"/>
                    <a:pt x="497006" y="147671"/>
                  </a:cubicBezTo>
                  <a:cubicBezTo>
                    <a:pt x="491285" y="157683"/>
                    <a:pt x="480916" y="163046"/>
                    <a:pt x="470189" y="163046"/>
                  </a:cubicBezTo>
                  <a:moveTo>
                    <a:pt x="30750" y="214177"/>
                  </a:moveTo>
                  <a:cubicBezTo>
                    <a:pt x="13945" y="214177"/>
                    <a:pt x="0" y="200232"/>
                    <a:pt x="0" y="183427"/>
                  </a:cubicBezTo>
                  <a:cubicBezTo>
                    <a:pt x="0" y="166264"/>
                    <a:pt x="13945" y="152677"/>
                    <a:pt x="30750" y="152677"/>
                  </a:cubicBezTo>
                  <a:cubicBezTo>
                    <a:pt x="47913" y="152677"/>
                    <a:pt x="61500" y="166622"/>
                    <a:pt x="61500" y="183427"/>
                  </a:cubicBezTo>
                  <a:cubicBezTo>
                    <a:pt x="61858" y="200232"/>
                    <a:pt x="47913" y="214177"/>
                    <a:pt x="30750" y="214177"/>
                  </a:cubicBezTo>
                  <a:moveTo>
                    <a:pt x="558148" y="214177"/>
                  </a:moveTo>
                  <a:cubicBezTo>
                    <a:pt x="540986" y="214177"/>
                    <a:pt x="527398" y="200232"/>
                    <a:pt x="527398" y="183427"/>
                  </a:cubicBezTo>
                  <a:cubicBezTo>
                    <a:pt x="527398" y="166264"/>
                    <a:pt x="541343" y="152677"/>
                    <a:pt x="558148" y="152677"/>
                  </a:cubicBezTo>
                  <a:cubicBezTo>
                    <a:pt x="575311" y="152677"/>
                    <a:pt x="588898" y="166622"/>
                    <a:pt x="588898" y="183427"/>
                  </a:cubicBezTo>
                  <a:cubicBezTo>
                    <a:pt x="588898" y="200232"/>
                    <a:pt x="574954" y="214177"/>
                    <a:pt x="558148" y="214177"/>
                  </a:cubicBezTo>
                  <a:moveTo>
                    <a:pt x="30750" y="315724"/>
                  </a:moveTo>
                  <a:cubicBezTo>
                    <a:pt x="13587" y="315724"/>
                    <a:pt x="0" y="301779"/>
                    <a:pt x="0" y="284974"/>
                  </a:cubicBezTo>
                  <a:cubicBezTo>
                    <a:pt x="0" y="267811"/>
                    <a:pt x="13945" y="253866"/>
                    <a:pt x="30750" y="253866"/>
                  </a:cubicBezTo>
                  <a:cubicBezTo>
                    <a:pt x="47913" y="253866"/>
                    <a:pt x="61500" y="267811"/>
                    <a:pt x="61500" y="284616"/>
                  </a:cubicBezTo>
                  <a:cubicBezTo>
                    <a:pt x="61858" y="301779"/>
                    <a:pt x="47913" y="315724"/>
                    <a:pt x="30750" y="315724"/>
                  </a:cubicBezTo>
                  <a:moveTo>
                    <a:pt x="558148" y="315724"/>
                  </a:moveTo>
                  <a:cubicBezTo>
                    <a:pt x="540986" y="315724"/>
                    <a:pt x="527398" y="301779"/>
                    <a:pt x="527398" y="284974"/>
                  </a:cubicBezTo>
                  <a:cubicBezTo>
                    <a:pt x="527398" y="267811"/>
                    <a:pt x="541343" y="254224"/>
                    <a:pt x="558148" y="254224"/>
                  </a:cubicBezTo>
                  <a:cubicBezTo>
                    <a:pt x="575311" y="254224"/>
                    <a:pt x="588898" y="268168"/>
                    <a:pt x="588898" y="284974"/>
                  </a:cubicBezTo>
                  <a:cubicBezTo>
                    <a:pt x="588898" y="301779"/>
                    <a:pt x="574954" y="315724"/>
                    <a:pt x="558148" y="315724"/>
                  </a:cubicBezTo>
                  <a:moveTo>
                    <a:pt x="30750" y="416913"/>
                  </a:moveTo>
                  <a:cubicBezTo>
                    <a:pt x="13587" y="416913"/>
                    <a:pt x="0" y="402968"/>
                    <a:pt x="0" y="386163"/>
                  </a:cubicBezTo>
                  <a:cubicBezTo>
                    <a:pt x="0" y="369000"/>
                    <a:pt x="13945" y="355413"/>
                    <a:pt x="30750" y="355413"/>
                  </a:cubicBezTo>
                  <a:cubicBezTo>
                    <a:pt x="47913" y="355413"/>
                    <a:pt x="61500" y="369357"/>
                    <a:pt x="61500" y="386163"/>
                  </a:cubicBezTo>
                  <a:cubicBezTo>
                    <a:pt x="61858" y="403325"/>
                    <a:pt x="47913" y="416913"/>
                    <a:pt x="30750" y="416913"/>
                  </a:cubicBezTo>
                  <a:moveTo>
                    <a:pt x="558148" y="416913"/>
                  </a:moveTo>
                  <a:cubicBezTo>
                    <a:pt x="540986" y="416913"/>
                    <a:pt x="527398" y="402968"/>
                    <a:pt x="527398" y="386163"/>
                  </a:cubicBezTo>
                  <a:cubicBezTo>
                    <a:pt x="527398" y="369000"/>
                    <a:pt x="541343" y="355413"/>
                    <a:pt x="558148" y="355413"/>
                  </a:cubicBezTo>
                  <a:cubicBezTo>
                    <a:pt x="575311" y="355413"/>
                    <a:pt x="588898" y="369357"/>
                    <a:pt x="588898" y="386163"/>
                  </a:cubicBezTo>
                  <a:cubicBezTo>
                    <a:pt x="588898" y="403325"/>
                    <a:pt x="574954" y="416913"/>
                    <a:pt x="558148" y="416913"/>
                  </a:cubicBezTo>
                  <a:moveTo>
                    <a:pt x="30750" y="518459"/>
                  </a:moveTo>
                  <a:cubicBezTo>
                    <a:pt x="13587" y="518459"/>
                    <a:pt x="0" y="504514"/>
                    <a:pt x="0" y="487709"/>
                  </a:cubicBezTo>
                  <a:cubicBezTo>
                    <a:pt x="0" y="470546"/>
                    <a:pt x="13945" y="456959"/>
                    <a:pt x="30750" y="456959"/>
                  </a:cubicBezTo>
                  <a:cubicBezTo>
                    <a:pt x="47913" y="456959"/>
                    <a:pt x="61500" y="470904"/>
                    <a:pt x="61500" y="487709"/>
                  </a:cubicBezTo>
                  <a:cubicBezTo>
                    <a:pt x="61858" y="504514"/>
                    <a:pt x="47913" y="518459"/>
                    <a:pt x="30750" y="518459"/>
                  </a:cubicBezTo>
                  <a:moveTo>
                    <a:pt x="558148" y="518459"/>
                  </a:moveTo>
                  <a:cubicBezTo>
                    <a:pt x="540986" y="518459"/>
                    <a:pt x="527398" y="504514"/>
                    <a:pt x="527398" y="487709"/>
                  </a:cubicBezTo>
                  <a:cubicBezTo>
                    <a:pt x="527398" y="470546"/>
                    <a:pt x="541343" y="456959"/>
                    <a:pt x="558148" y="456959"/>
                  </a:cubicBezTo>
                  <a:cubicBezTo>
                    <a:pt x="575311" y="456959"/>
                    <a:pt x="588898" y="470904"/>
                    <a:pt x="588898" y="487709"/>
                  </a:cubicBezTo>
                  <a:cubicBezTo>
                    <a:pt x="588898" y="504514"/>
                    <a:pt x="574954" y="518459"/>
                    <a:pt x="558148" y="518459"/>
                  </a:cubicBezTo>
                  <a:moveTo>
                    <a:pt x="118709" y="569232"/>
                  </a:moveTo>
                  <a:cubicBezTo>
                    <a:pt x="113346" y="569232"/>
                    <a:pt x="108340" y="567802"/>
                    <a:pt x="103334" y="564942"/>
                  </a:cubicBezTo>
                  <a:cubicBezTo>
                    <a:pt x="88674" y="556360"/>
                    <a:pt x="83669" y="537410"/>
                    <a:pt x="91892" y="522750"/>
                  </a:cubicBezTo>
                  <a:cubicBezTo>
                    <a:pt x="97613" y="512738"/>
                    <a:pt x="107983" y="507375"/>
                    <a:pt x="118709" y="507375"/>
                  </a:cubicBezTo>
                  <a:cubicBezTo>
                    <a:pt x="124073" y="507375"/>
                    <a:pt x="129079" y="508805"/>
                    <a:pt x="134084" y="511666"/>
                  </a:cubicBezTo>
                  <a:cubicBezTo>
                    <a:pt x="148744" y="520247"/>
                    <a:pt x="153750" y="539197"/>
                    <a:pt x="145526" y="553857"/>
                  </a:cubicBezTo>
                  <a:cubicBezTo>
                    <a:pt x="139805" y="563869"/>
                    <a:pt x="129436" y="569232"/>
                    <a:pt x="118709" y="569232"/>
                  </a:cubicBezTo>
                  <a:moveTo>
                    <a:pt x="470189" y="569232"/>
                  </a:moveTo>
                  <a:cubicBezTo>
                    <a:pt x="459462" y="569232"/>
                    <a:pt x="449093" y="563869"/>
                    <a:pt x="443372" y="553857"/>
                  </a:cubicBezTo>
                  <a:cubicBezTo>
                    <a:pt x="434791" y="539197"/>
                    <a:pt x="439797" y="520247"/>
                    <a:pt x="454814" y="511666"/>
                  </a:cubicBezTo>
                  <a:cubicBezTo>
                    <a:pt x="459820" y="508805"/>
                    <a:pt x="464826" y="507375"/>
                    <a:pt x="470189" y="507375"/>
                  </a:cubicBezTo>
                  <a:cubicBezTo>
                    <a:pt x="480916" y="507375"/>
                    <a:pt x="491285" y="512738"/>
                    <a:pt x="497006" y="522750"/>
                  </a:cubicBezTo>
                  <a:cubicBezTo>
                    <a:pt x="505587" y="537410"/>
                    <a:pt x="500582" y="556360"/>
                    <a:pt x="485564" y="564942"/>
                  </a:cubicBezTo>
                  <a:cubicBezTo>
                    <a:pt x="480558" y="568160"/>
                    <a:pt x="475552" y="569232"/>
                    <a:pt x="470189" y="569232"/>
                  </a:cubicBezTo>
                  <a:moveTo>
                    <a:pt x="206669" y="620006"/>
                  </a:moveTo>
                  <a:cubicBezTo>
                    <a:pt x="201305" y="620006"/>
                    <a:pt x="195942" y="618575"/>
                    <a:pt x="191294" y="615715"/>
                  </a:cubicBezTo>
                  <a:cubicBezTo>
                    <a:pt x="176634" y="607133"/>
                    <a:pt x="171628" y="588183"/>
                    <a:pt x="179852" y="573523"/>
                  </a:cubicBezTo>
                  <a:cubicBezTo>
                    <a:pt x="185573" y="563511"/>
                    <a:pt x="195942" y="558148"/>
                    <a:pt x="206669" y="558148"/>
                  </a:cubicBezTo>
                  <a:cubicBezTo>
                    <a:pt x="212032" y="558148"/>
                    <a:pt x="217395" y="559578"/>
                    <a:pt x="222044" y="562439"/>
                  </a:cubicBezTo>
                  <a:cubicBezTo>
                    <a:pt x="236704" y="571020"/>
                    <a:pt x="241709" y="589971"/>
                    <a:pt x="233486" y="604631"/>
                  </a:cubicBezTo>
                  <a:cubicBezTo>
                    <a:pt x="227407" y="614642"/>
                    <a:pt x="217038" y="620006"/>
                    <a:pt x="206669" y="620006"/>
                  </a:cubicBezTo>
                  <a:moveTo>
                    <a:pt x="382230" y="620006"/>
                  </a:moveTo>
                  <a:cubicBezTo>
                    <a:pt x="371503" y="620006"/>
                    <a:pt x="361134" y="614285"/>
                    <a:pt x="355413" y="604631"/>
                  </a:cubicBezTo>
                  <a:cubicBezTo>
                    <a:pt x="346831" y="589971"/>
                    <a:pt x="351837" y="571020"/>
                    <a:pt x="366855" y="562439"/>
                  </a:cubicBezTo>
                  <a:cubicBezTo>
                    <a:pt x="371861" y="559578"/>
                    <a:pt x="376866" y="558148"/>
                    <a:pt x="382230" y="558148"/>
                  </a:cubicBezTo>
                  <a:cubicBezTo>
                    <a:pt x="392957" y="558148"/>
                    <a:pt x="403326" y="563511"/>
                    <a:pt x="409047" y="573523"/>
                  </a:cubicBezTo>
                  <a:cubicBezTo>
                    <a:pt x="417628" y="588183"/>
                    <a:pt x="412622" y="607133"/>
                    <a:pt x="397605" y="615715"/>
                  </a:cubicBezTo>
                  <a:cubicBezTo>
                    <a:pt x="392957" y="618933"/>
                    <a:pt x="387593" y="620006"/>
                    <a:pt x="382230" y="620006"/>
                  </a:cubicBezTo>
                  <a:moveTo>
                    <a:pt x="294270" y="670779"/>
                  </a:moveTo>
                  <a:cubicBezTo>
                    <a:pt x="288907" y="670779"/>
                    <a:pt x="283901" y="669349"/>
                    <a:pt x="278895" y="666488"/>
                  </a:cubicBezTo>
                  <a:cubicBezTo>
                    <a:pt x="264236" y="657907"/>
                    <a:pt x="259230" y="638956"/>
                    <a:pt x="267454" y="624296"/>
                  </a:cubicBezTo>
                  <a:cubicBezTo>
                    <a:pt x="273175" y="614285"/>
                    <a:pt x="283544" y="608921"/>
                    <a:pt x="294270" y="608921"/>
                  </a:cubicBezTo>
                  <a:cubicBezTo>
                    <a:pt x="299634" y="608921"/>
                    <a:pt x="304640" y="610351"/>
                    <a:pt x="309645" y="613212"/>
                  </a:cubicBezTo>
                  <a:cubicBezTo>
                    <a:pt x="324305" y="621793"/>
                    <a:pt x="329311" y="640744"/>
                    <a:pt x="321087" y="655404"/>
                  </a:cubicBezTo>
                  <a:cubicBezTo>
                    <a:pt x="315366" y="665415"/>
                    <a:pt x="304997" y="670779"/>
                    <a:pt x="294270" y="670779"/>
                  </a:cubicBezTo>
                </a:path>
              </a:pathLst>
            </a:custGeom>
            <a:solidFill>
              <a:srgbClr val="61A8A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53359EA-3B74-4C0A-9985-17BAF39935D7}"/>
                </a:ext>
              </a:extLst>
            </p:cNvPr>
            <p:cNvSpPr/>
            <p:nvPr/>
          </p:nvSpPr>
          <p:spPr>
            <a:xfrm>
              <a:off x="9246068" y="604915"/>
              <a:ext cx="427997" cy="481988"/>
            </a:xfrm>
            <a:custGeom>
              <a:avLst/>
              <a:gdLst>
                <a:gd name="connsiteX0" fmla="*/ 213820 w 427997"/>
                <a:gd name="connsiteY0" fmla="*/ 76160 h 481988"/>
                <a:gd name="connsiteX1" fmla="*/ 194869 w 427997"/>
                <a:gd name="connsiteY1" fmla="*/ 71154 h 481988"/>
                <a:gd name="connsiteX2" fmla="*/ 180924 w 427997"/>
                <a:gd name="connsiteY2" fmla="*/ 18951 h 481988"/>
                <a:gd name="connsiteX3" fmla="*/ 213820 w 427997"/>
                <a:gd name="connsiteY3" fmla="*/ 0 h 481988"/>
                <a:gd name="connsiteX4" fmla="*/ 232770 w 427997"/>
                <a:gd name="connsiteY4" fmla="*/ 5006 h 481988"/>
                <a:gd name="connsiteX5" fmla="*/ 246715 w 427997"/>
                <a:gd name="connsiteY5" fmla="*/ 57209 h 481988"/>
                <a:gd name="connsiteX6" fmla="*/ 213820 w 427997"/>
                <a:gd name="connsiteY6" fmla="*/ 76160 h 481988"/>
                <a:gd name="connsiteX7" fmla="*/ 126218 w 427997"/>
                <a:gd name="connsiteY7" fmla="*/ 126933 h 481988"/>
                <a:gd name="connsiteX8" fmla="*/ 93323 w 427997"/>
                <a:gd name="connsiteY8" fmla="*/ 107983 h 481988"/>
                <a:gd name="connsiteX9" fmla="*/ 107267 w 427997"/>
                <a:gd name="connsiteY9" fmla="*/ 55779 h 481988"/>
                <a:gd name="connsiteX10" fmla="*/ 126218 w 427997"/>
                <a:gd name="connsiteY10" fmla="*/ 50773 h 481988"/>
                <a:gd name="connsiteX11" fmla="*/ 159113 w 427997"/>
                <a:gd name="connsiteY11" fmla="*/ 69724 h 481988"/>
                <a:gd name="connsiteX12" fmla="*/ 145169 w 427997"/>
                <a:gd name="connsiteY12" fmla="*/ 121927 h 481988"/>
                <a:gd name="connsiteX13" fmla="*/ 126218 w 427997"/>
                <a:gd name="connsiteY13" fmla="*/ 126933 h 481988"/>
                <a:gd name="connsiteX14" fmla="*/ 301779 w 427997"/>
                <a:gd name="connsiteY14" fmla="*/ 126933 h 481988"/>
                <a:gd name="connsiteX15" fmla="*/ 282829 w 427997"/>
                <a:gd name="connsiteY15" fmla="*/ 121927 h 481988"/>
                <a:gd name="connsiteX16" fmla="*/ 268884 w 427997"/>
                <a:gd name="connsiteY16" fmla="*/ 69724 h 481988"/>
                <a:gd name="connsiteX17" fmla="*/ 301779 w 427997"/>
                <a:gd name="connsiteY17" fmla="*/ 50773 h 481988"/>
                <a:gd name="connsiteX18" fmla="*/ 320730 w 427997"/>
                <a:gd name="connsiteY18" fmla="*/ 55779 h 481988"/>
                <a:gd name="connsiteX19" fmla="*/ 334675 w 427997"/>
                <a:gd name="connsiteY19" fmla="*/ 107983 h 481988"/>
                <a:gd name="connsiteX20" fmla="*/ 301779 w 427997"/>
                <a:gd name="connsiteY20" fmla="*/ 126933 h 481988"/>
                <a:gd name="connsiteX21" fmla="*/ 38259 w 427997"/>
                <a:gd name="connsiteY21" fmla="*/ 177349 h 481988"/>
                <a:gd name="connsiteX22" fmla="*/ 0 w 427997"/>
                <a:gd name="connsiteY22" fmla="*/ 139090 h 481988"/>
                <a:gd name="connsiteX23" fmla="*/ 38259 w 427997"/>
                <a:gd name="connsiteY23" fmla="*/ 100831 h 481988"/>
                <a:gd name="connsiteX24" fmla="*/ 76517 w 427997"/>
                <a:gd name="connsiteY24" fmla="*/ 139090 h 481988"/>
                <a:gd name="connsiteX25" fmla="*/ 38259 w 427997"/>
                <a:gd name="connsiteY25" fmla="*/ 177349 h 481988"/>
                <a:gd name="connsiteX26" fmla="*/ 389738 w 427997"/>
                <a:gd name="connsiteY26" fmla="*/ 177349 h 481988"/>
                <a:gd name="connsiteX27" fmla="*/ 351480 w 427997"/>
                <a:gd name="connsiteY27" fmla="*/ 139090 h 481988"/>
                <a:gd name="connsiteX28" fmla="*/ 389738 w 427997"/>
                <a:gd name="connsiteY28" fmla="*/ 100831 h 481988"/>
                <a:gd name="connsiteX29" fmla="*/ 427997 w 427997"/>
                <a:gd name="connsiteY29" fmla="*/ 139090 h 481988"/>
                <a:gd name="connsiteX30" fmla="*/ 389738 w 427997"/>
                <a:gd name="connsiteY30" fmla="*/ 177349 h 481988"/>
                <a:gd name="connsiteX31" fmla="*/ 38259 w 427997"/>
                <a:gd name="connsiteY31" fmla="*/ 279253 h 481988"/>
                <a:gd name="connsiteX32" fmla="*/ 0 w 427997"/>
                <a:gd name="connsiteY32" fmla="*/ 240994 h 481988"/>
                <a:gd name="connsiteX33" fmla="*/ 38259 w 427997"/>
                <a:gd name="connsiteY33" fmla="*/ 202735 h 481988"/>
                <a:gd name="connsiteX34" fmla="*/ 76517 w 427997"/>
                <a:gd name="connsiteY34" fmla="*/ 240994 h 481988"/>
                <a:gd name="connsiteX35" fmla="*/ 38259 w 427997"/>
                <a:gd name="connsiteY35" fmla="*/ 279253 h 481988"/>
                <a:gd name="connsiteX36" fmla="*/ 389738 w 427997"/>
                <a:gd name="connsiteY36" fmla="*/ 279253 h 481988"/>
                <a:gd name="connsiteX37" fmla="*/ 351480 w 427997"/>
                <a:gd name="connsiteY37" fmla="*/ 240994 h 481988"/>
                <a:gd name="connsiteX38" fmla="*/ 389738 w 427997"/>
                <a:gd name="connsiteY38" fmla="*/ 202735 h 481988"/>
                <a:gd name="connsiteX39" fmla="*/ 427997 w 427997"/>
                <a:gd name="connsiteY39" fmla="*/ 240994 h 481988"/>
                <a:gd name="connsiteX40" fmla="*/ 389738 w 427997"/>
                <a:gd name="connsiteY40" fmla="*/ 279253 h 481988"/>
                <a:gd name="connsiteX41" fmla="*/ 38259 w 427997"/>
                <a:gd name="connsiteY41" fmla="*/ 380799 h 481988"/>
                <a:gd name="connsiteX42" fmla="*/ 0 w 427997"/>
                <a:gd name="connsiteY42" fmla="*/ 342541 h 481988"/>
                <a:gd name="connsiteX43" fmla="*/ 38259 w 427997"/>
                <a:gd name="connsiteY43" fmla="*/ 304282 h 481988"/>
                <a:gd name="connsiteX44" fmla="*/ 76517 w 427997"/>
                <a:gd name="connsiteY44" fmla="*/ 342541 h 481988"/>
                <a:gd name="connsiteX45" fmla="*/ 38259 w 427997"/>
                <a:gd name="connsiteY45" fmla="*/ 380799 h 481988"/>
                <a:gd name="connsiteX46" fmla="*/ 389738 w 427997"/>
                <a:gd name="connsiteY46" fmla="*/ 380799 h 481988"/>
                <a:gd name="connsiteX47" fmla="*/ 351480 w 427997"/>
                <a:gd name="connsiteY47" fmla="*/ 342541 h 481988"/>
                <a:gd name="connsiteX48" fmla="*/ 389738 w 427997"/>
                <a:gd name="connsiteY48" fmla="*/ 304282 h 481988"/>
                <a:gd name="connsiteX49" fmla="*/ 427997 w 427997"/>
                <a:gd name="connsiteY49" fmla="*/ 342541 h 481988"/>
                <a:gd name="connsiteX50" fmla="*/ 389738 w 427997"/>
                <a:gd name="connsiteY50" fmla="*/ 380799 h 481988"/>
                <a:gd name="connsiteX51" fmla="*/ 126218 w 427997"/>
                <a:gd name="connsiteY51" fmla="*/ 431215 h 481988"/>
                <a:gd name="connsiteX52" fmla="*/ 107267 w 427997"/>
                <a:gd name="connsiteY52" fmla="*/ 426209 h 481988"/>
                <a:gd name="connsiteX53" fmla="*/ 93323 w 427997"/>
                <a:gd name="connsiteY53" fmla="*/ 374006 h 481988"/>
                <a:gd name="connsiteX54" fmla="*/ 126218 w 427997"/>
                <a:gd name="connsiteY54" fmla="*/ 355055 h 481988"/>
                <a:gd name="connsiteX55" fmla="*/ 145169 w 427997"/>
                <a:gd name="connsiteY55" fmla="*/ 360061 h 481988"/>
                <a:gd name="connsiteX56" fmla="*/ 159113 w 427997"/>
                <a:gd name="connsiteY56" fmla="*/ 412264 h 481988"/>
                <a:gd name="connsiteX57" fmla="*/ 126218 w 427997"/>
                <a:gd name="connsiteY57" fmla="*/ 431215 h 481988"/>
                <a:gd name="connsiteX58" fmla="*/ 301779 w 427997"/>
                <a:gd name="connsiteY58" fmla="*/ 431215 h 481988"/>
                <a:gd name="connsiteX59" fmla="*/ 268884 w 427997"/>
                <a:gd name="connsiteY59" fmla="*/ 412264 h 481988"/>
                <a:gd name="connsiteX60" fmla="*/ 282829 w 427997"/>
                <a:gd name="connsiteY60" fmla="*/ 360061 h 481988"/>
                <a:gd name="connsiteX61" fmla="*/ 301779 w 427997"/>
                <a:gd name="connsiteY61" fmla="*/ 355055 h 481988"/>
                <a:gd name="connsiteX62" fmla="*/ 334675 w 427997"/>
                <a:gd name="connsiteY62" fmla="*/ 374006 h 481988"/>
                <a:gd name="connsiteX63" fmla="*/ 320730 w 427997"/>
                <a:gd name="connsiteY63" fmla="*/ 426209 h 481988"/>
                <a:gd name="connsiteX64" fmla="*/ 301779 w 427997"/>
                <a:gd name="connsiteY64" fmla="*/ 431215 h 481988"/>
                <a:gd name="connsiteX65" fmla="*/ 214177 w 427997"/>
                <a:gd name="connsiteY65" fmla="*/ 481988 h 481988"/>
                <a:gd name="connsiteX66" fmla="*/ 195227 w 427997"/>
                <a:gd name="connsiteY66" fmla="*/ 476982 h 481988"/>
                <a:gd name="connsiteX67" fmla="*/ 181282 w 427997"/>
                <a:gd name="connsiteY67" fmla="*/ 424779 h 481988"/>
                <a:gd name="connsiteX68" fmla="*/ 214177 w 427997"/>
                <a:gd name="connsiteY68" fmla="*/ 405828 h 481988"/>
                <a:gd name="connsiteX69" fmla="*/ 233128 w 427997"/>
                <a:gd name="connsiteY69" fmla="*/ 410834 h 481988"/>
                <a:gd name="connsiteX70" fmla="*/ 247073 w 427997"/>
                <a:gd name="connsiteY70" fmla="*/ 463038 h 481988"/>
                <a:gd name="connsiteX71" fmla="*/ 214177 w 427997"/>
                <a:gd name="connsiteY71" fmla="*/ 481988 h 48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27997" h="481988">
                  <a:moveTo>
                    <a:pt x="213820" y="76160"/>
                  </a:moveTo>
                  <a:cubicBezTo>
                    <a:pt x="207384" y="76160"/>
                    <a:pt x="200948" y="74372"/>
                    <a:pt x="194869" y="71154"/>
                  </a:cubicBezTo>
                  <a:cubicBezTo>
                    <a:pt x="176634" y="60785"/>
                    <a:pt x="170555" y="37186"/>
                    <a:pt x="180924" y="18951"/>
                  </a:cubicBezTo>
                  <a:cubicBezTo>
                    <a:pt x="188076" y="6794"/>
                    <a:pt x="200948" y="0"/>
                    <a:pt x="213820" y="0"/>
                  </a:cubicBezTo>
                  <a:cubicBezTo>
                    <a:pt x="220256" y="0"/>
                    <a:pt x="226692" y="1788"/>
                    <a:pt x="232770" y="5006"/>
                  </a:cubicBezTo>
                  <a:cubicBezTo>
                    <a:pt x="251006" y="15375"/>
                    <a:pt x="257084" y="38974"/>
                    <a:pt x="246715" y="57209"/>
                  </a:cubicBezTo>
                  <a:cubicBezTo>
                    <a:pt x="239922" y="69366"/>
                    <a:pt x="227049" y="76160"/>
                    <a:pt x="213820" y="76160"/>
                  </a:cubicBezTo>
                  <a:moveTo>
                    <a:pt x="126218" y="126933"/>
                  </a:moveTo>
                  <a:cubicBezTo>
                    <a:pt x="112988" y="126933"/>
                    <a:pt x="100116" y="120139"/>
                    <a:pt x="93323" y="107983"/>
                  </a:cubicBezTo>
                  <a:cubicBezTo>
                    <a:pt x="82954" y="89747"/>
                    <a:pt x="89032" y="66506"/>
                    <a:pt x="107267" y="55779"/>
                  </a:cubicBezTo>
                  <a:cubicBezTo>
                    <a:pt x="113346" y="52203"/>
                    <a:pt x="119782" y="50773"/>
                    <a:pt x="126218" y="50773"/>
                  </a:cubicBezTo>
                  <a:cubicBezTo>
                    <a:pt x="139448" y="50773"/>
                    <a:pt x="152320" y="57567"/>
                    <a:pt x="159113" y="69724"/>
                  </a:cubicBezTo>
                  <a:cubicBezTo>
                    <a:pt x="169483" y="87959"/>
                    <a:pt x="163404" y="111201"/>
                    <a:pt x="145169" y="121927"/>
                  </a:cubicBezTo>
                  <a:cubicBezTo>
                    <a:pt x="139090" y="125145"/>
                    <a:pt x="132654" y="126933"/>
                    <a:pt x="126218" y="126933"/>
                  </a:cubicBezTo>
                  <a:moveTo>
                    <a:pt x="301779" y="126933"/>
                  </a:moveTo>
                  <a:cubicBezTo>
                    <a:pt x="295343" y="126933"/>
                    <a:pt x="288907" y="125145"/>
                    <a:pt x="282829" y="121927"/>
                  </a:cubicBezTo>
                  <a:cubicBezTo>
                    <a:pt x="264593" y="111558"/>
                    <a:pt x="258515" y="87959"/>
                    <a:pt x="268884" y="69724"/>
                  </a:cubicBezTo>
                  <a:cubicBezTo>
                    <a:pt x="276035" y="57567"/>
                    <a:pt x="288907" y="50773"/>
                    <a:pt x="301779" y="50773"/>
                  </a:cubicBezTo>
                  <a:cubicBezTo>
                    <a:pt x="308215" y="50773"/>
                    <a:pt x="314651" y="52561"/>
                    <a:pt x="320730" y="55779"/>
                  </a:cubicBezTo>
                  <a:cubicBezTo>
                    <a:pt x="338965" y="66148"/>
                    <a:pt x="345044" y="89747"/>
                    <a:pt x="334675" y="107983"/>
                  </a:cubicBezTo>
                  <a:cubicBezTo>
                    <a:pt x="327881" y="120139"/>
                    <a:pt x="315009" y="126933"/>
                    <a:pt x="301779" y="126933"/>
                  </a:cubicBezTo>
                  <a:moveTo>
                    <a:pt x="38259" y="177349"/>
                  </a:moveTo>
                  <a:cubicBezTo>
                    <a:pt x="17163" y="177349"/>
                    <a:pt x="0" y="160186"/>
                    <a:pt x="0" y="139090"/>
                  </a:cubicBezTo>
                  <a:cubicBezTo>
                    <a:pt x="0" y="117994"/>
                    <a:pt x="17163" y="100831"/>
                    <a:pt x="38259" y="100831"/>
                  </a:cubicBezTo>
                  <a:cubicBezTo>
                    <a:pt x="59355" y="100831"/>
                    <a:pt x="76517" y="117994"/>
                    <a:pt x="76517" y="139090"/>
                  </a:cubicBezTo>
                  <a:cubicBezTo>
                    <a:pt x="76517" y="160544"/>
                    <a:pt x="59355" y="177349"/>
                    <a:pt x="38259" y="177349"/>
                  </a:cubicBezTo>
                  <a:moveTo>
                    <a:pt x="389738" y="177349"/>
                  </a:moveTo>
                  <a:cubicBezTo>
                    <a:pt x="368643" y="177349"/>
                    <a:pt x="351480" y="160186"/>
                    <a:pt x="351480" y="139090"/>
                  </a:cubicBezTo>
                  <a:cubicBezTo>
                    <a:pt x="351480" y="117994"/>
                    <a:pt x="368643" y="100831"/>
                    <a:pt x="389738" y="100831"/>
                  </a:cubicBezTo>
                  <a:cubicBezTo>
                    <a:pt x="410834" y="100831"/>
                    <a:pt x="427997" y="117994"/>
                    <a:pt x="427997" y="139090"/>
                  </a:cubicBezTo>
                  <a:cubicBezTo>
                    <a:pt x="427640" y="160544"/>
                    <a:pt x="410834" y="177349"/>
                    <a:pt x="389738" y="177349"/>
                  </a:cubicBezTo>
                  <a:moveTo>
                    <a:pt x="38259" y="279253"/>
                  </a:moveTo>
                  <a:cubicBezTo>
                    <a:pt x="17163" y="279253"/>
                    <a:pt x="0" y="262090"/>
                    <a:pt x="0" y="240994"/>
                  </a:cubicBezTo>
                  <a:cubicBezTo>
                    <a:pt x="0" y="219898"/>
                    <a:pt x="17163" y="202735"/>
                    <a:pt x="38259" y="202735"/>
                  </a:cubicBezTo>
                  <a:cubicBezTo>
                    <a:pt x="59355" y="202735"/>
                    <a:pt x="76517" y="219898"/>
                    <a:pt x="76517" y="240994"/>
                  </a:cubicBezTo>
                  <a:cubicBezTo>
                    <a:pt x="76517" y="262090"/>
                    <a:pt x="59355" y="279253"/>
                    <a:pt x="38259" y="279253"/>
                  </a:cubicBezTo>
                  <a:moveTo>
                    <a:pt x="389738" y="279253"/>
                  </a:moveTo>
                  <a:cubicBezTo>
                    <a:pt x="368643" y="279253"/>
                    <a:pt x="351480" y="262090"/>
                    <a:pt x="351480" y="240994"/>
                  </a:cubicBezTo>
                  <a:cubicBezTo>
                    <a:pt x="351480" y="219898"/>
                    <a:pt x="368643" y="202735"/>
                    <a:pt x="389738" y="202735"/>
                  </a:cubicBezTo>
                  <a:cubicBezTo>
                    <a:pt x="410834" y="202735"/>
                    <a:pt x="427997" y="219898"/>
                    <a:pt x="427997" y="240994"/>
                  </a:cubicBezTo>
                  <a:cubicBezTo>
                    <a:pt x="427640" y="262090"/>
                    <a:pt x="410834" y="279253"/>
                    <a:pt x="389738" y="279253"/>
                  </a:cubicBezTo>
                  <a:moveTo>
                    <a:pt x="38259" y="380799"/>
                  </a:moveTo>
                  <a:cubicBezTo>
                    <a:pt x="17163" y="380799"/>
                    <a:pt x="0" y="363637"/>
                    <a:pt x="0" y="342541"/>
                  </a:cubicBezTo>
                  <a:cubicBezTo>
                    <a:pt x="0" y="321445"/>
                    <a:pt x="17163" y="304282"/>
                    <a:pt x="38259" y="304282"/>
                  </a:cubicBezTo>
                  <a:cubicBezTo>
                    <a:pt x="59355" y="304282"/>
                    <a:pt x="76517" y="321445"/>
                    <a:pt x="76517" y="342541"/>
                  </a:cubicBezTo>
                  <a:cubicBezTo>
                    <a:pt x="76517" y="363637"/>
                    <a:pt x="59355" y="380799"/>
                    <a:pt x="38259" y="380799"/>
                  </a:cubicBezTo>
                  <a:moveTo>
                    <a:pt x="389738" y="380799"/>
                  </a:moveTo>
                  <a:cubicBezTo>
                    <a:pt x="368643" y="380799"/>
                    <a:pt x="351480" y="363637"/>
                    <a:pt x="351480" y="342541"/>
                  </a:cubicBezTo>
                  <a:cubicBezTo>
                    <a:pt x="351480" y="321445"/>
                    <a:pt x="368643" y="304282"/>
                    <a:pt x="389738" y="304282"/>
                  </a:cubicBezTo>
                  <a:cubicBezTo>
                    <a:pt x="410834" y="304282"/>
                    <a:pt x="427997" y="321445"/>
                    <a:pt x="427997" y="342541"/>
                  </a:cubicBezTo>
                  <a:cubicBezTo>
                    <a:pt x="427997" y="363637"/>
                    <a:pt x="410834" y="380799"/>
                    <a:pt x="389738" y="380799"/>
                  </a:cubicBezTo>
                  <a:moveTo>
                    <a:pt x="126218" y="431215"/>
                  </a:moveTo>
                  <a:cubicBezTo>
                    <a:pt x="119782" y="431215"/>
                    <a:pt x="113346" y="429427"/>
                    <a:pt x="107267" y="426209"/>
                  </a:cubicBezTo>
                  <a:cubicBezTo>
                    <a:pt x="89032" y="415840"/>
                    <a:pt x="82954" y="392241"/>
                    <a:pt x="93323" y="374006"/>
                  </a:cubicBezTo>
                  <a:cubicBezTo>
                    <a:pt x="100474" y="361849"/>
                    <a:pt x="113346" y="355055"/>
                    <a:pt x="126218" y="355055"/>
                  </a:cubicBezTo>
                  <a:cubicBezTo>
                    <a:pt x="132654" y="355055"/>
                    <a:pt x="139090" y="356843"/>
                    <a:pt x="145169" y="360061"/>
                  </a:cubicBezTo>
                  <a:cubicBezTo>
                    <a:pt x="163404" y="370430"/>
                    <a:pt x="169483" y="394029"/>
                    <a:pt x="159113" y="412264"/>
                  </a:cubicBezTo>
                  <a:cubicBezTo>
                    <a:pt x="151962" y="424421"/>
                    <a:pt x="139448" y="431215"/>
                    <a:pt x="126218" y="431215"/>
                  </a:cubicBezTo>
                  <a:moveTo>
                    <a:pt x="301779" y="431215"/>
                  </a:moveTo>
                  <a:cubicBezTo>
                    <a:pt x="288549" y="431215"/>
                    <a:pt x="275677" y="424421"/>
                    <a:pt x="268884" y="412264"/>
                  </a:cubicBezTo>
                  <a:cubicBezTo>
                    <a:pt x="258515" y="394029"/>
                    <a:pt x="264593" y="370788"/>
                    <a:pt x="282829" y="360061"/>
                  </a:cubicBezTo>
                  <a:cubicBezTo>
                    <a:pt x="288907" y="356485"/>
                    <a:pt x="295343" y="355055"/>
                    <a:pt x="301779" y="355055"/>
                  </a:cubicBezTo>
                  <a:cubicBezTo>
                    <a:pt x="315009" y="355055"/>
                    <a:pt x="327881" y="361849"/>
                    <a:pt x="334675" y="374006"/>
                  </a:cubicBezTo>
                  <a:cubicBezTo>
                    <a:pt x="345044" y="392241"/>
                    <a:pt x="338965" y="415482"/>
                    <a:pt x="320730" y="426209"/>
                  </a:cubicBezTo>
                  <a:cubicBezTo>
                    <a:pt x="315009" y="429785"/>
                    <a:pt x="308215" y="431215"/>
                    <a:pt x="301779" y="431215"/>
                  </a:cubicBezTo>
                  <a:moveTo>
                    <a:pt x="214177" y="481988"/>
                  </a:moveTo>
                  <a:cubicBezTo>
                    <a:pt x="207741" y="481988"/>
                    <a:pt x="201305" y="480200"/>
                    <a:pt x="195227" y="476982"/>
                  </a:cubicBezTo>
                  <a:cubicBezTo>
                    <a:pt x="176991" y="466613"/>
                    <a:pt x="170913" y="443014"/>
                    <a:pt x="181282" y="424779"/>
                  </a:cubicBezTo>
                  <a:cubicBezTo>
                    <a:pt x="188433" y="412622"/>
                    <a:pt x="201305" y="405828"/>
                    <a:pt x="214177" y="405828"/>
                  </a:cubicBezTo>
                  <a:cubicBezTo>
                    <a:pt x="220613" y="405828"/>
                    <a:pt x="227049" y="407616"/>
                    <a:pt x="233128" y="410834"/>
                  </a:cubicBezTo>
                  <a:cubicBezTo>
                    <a:pt x="251363" y="421203"/>
                    <a:pt x="257442" y="444802"/>
                    <a:pt x="247073" y="463038"/>
                  </a:cubicBezTo>
                  <a:cubicBezTo>
                    <a:pt x="239922" y="475195"/>
                    <a:pt x="227049" y="481988"/>
                    <a:pt x="214177" y="481988"/>
                  </a:cubicBezTo>
                </a:path>
              </a:pathLst>
            </a:custGeom>
            <a:solidFill>
              <a:srgbClr val="06727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246CF2-3C67-433E-A73F-B96500BE3727}"/>
                </a:ext>
              </a:extLst>
            </p:cNvPr>
            <p:cNvSpPr/>
            <p:nvPr/>
          </p:nvSpPr>
          <p:spPr>
            <a:xfrm>
              <a:off x="9327340" y="700008"/>
              <a:ext cx="265032" cy="292341"/>
            </a:xfrm>
            <a:custGeom>
              <a:avLst/>
              <a:gdLst>
                <a:gd name="connsiteX0" fmla="*/ 241961 w 265032"/>
                <a:gd name="connsiteY0" fmla="*/ 157701 h 292341"/>
                <a:gd name="connsiteX1" fmla="*/ 200484 w 265032"/>
                <a:gd name="connsiteY1" fmla="*/ 156986 h 292341"/>
                <a:gd name="connsiteX2" fmla="*/ 189042 w 265032"/>
                <a:gd name="connsiteY2" fmla="*/ 158416 h 292341"/>
                <a:gd name="connsiteX3" fmla="*/ 185109 w 265032"/>
                <a:gd name="connsiteY3" fmla="*/ 156986 h 292341"/>
                <a:gd name="connsiteX4" fmla="*/ 184752 w 265032"/>
                <a:gd name="connsiteY4" fmla="*/ 135890 h 292341"/>
                <a:gd name="connsiteX5" fmla="*/ 184752 w 265032"/>
                <a:gd name="connsiteY5" fmla="*/ 135890 h 292341"/>
                <a:gd name="connsiteX6" fmla="*/ 184752 w 265032"/>
                <a:gd name="connsiteY6" fmla="*/ 135890 h 292341"/>
                <a:gd name="connsiteX7" fmla="*/ 199769 w 265032"/>
                <a:gd name="connsiteY7" fmla="*/ 135532 h 292341"/>
                <a:gd name="connsiteX8" fmla="*/ 246967 w 265032"/>
                <a:gd name="connsiteY8" fmla="*/ 131241 h 292341"/>
                <a:gd name="connsiteX9" fmla="*/ 260554 w 265032"/>
                <a:gd name="connsiteY9" fmla="*/ 77250 h 292341"/>
                <a:gd name="connsiteX10" fmla="*/ 196909 w 265032"/>
                <a:gd name="connsiteY10" fmla="*/ 57584 h 292341"/>
                <a:gd name="connsiteX11" fmla="*/ 175455 w 265032"/>
                <a:gd name="connsiteY11" fmla="*/ 92983 h 292341"/>
                <a:gd name="connsiteX12" fmla="*/ 171165 w 265032"/>
                <a:gd name="connsiteY12" fmla="*/ 102994 h 292341"/>
                <a:gd name="connsiteX13" fmla="*/ 167589 w 265032"/>
                <a:gd name="connsiteY13" fmla="*/ 105855 h 292341"/>
                <a:gd name="connsiteX14" fmla="*/ 149353 w 265032"/>
                <a:gd name="connsiteY14" fmla="*/ 95486 h 292341"/>
                <a:gd name="connsiteX15" fmla="*/ 149353 w 265032"/>
                <a:gd name="connsiteY15" fmla="*/ 95128 h 292341"/>
                <a:gd name="connsiteX16" fmla="*/ 149353 w 265032"/>
                <a:gd name="connsiteY16" fmla="*/ 95128 h 292341"/>
                <a:gd name="connsiteX17" fmla="*/ 156505 w 265032"/>
                <a:gd name="connsiteY17" fmla="*/ 81541 h 292341"/>
                <a:gd name="connsiteX18" fmla="*/ 176528 w 265032"/>
                <a:gd name="connsiteY18" fmla="*/ 41137 h 292341"/>
                <a:gd name="connsiteX19" fmla="*/ 133621 w 265032"/>
                <a:gd name="connsiteY19" fmla="*/ 18 h 292341"/>
                <a:gd name="connsiteX20" fmla="*/ 87496 w 265032"/>
                <a:gd name="connsiteY20" fmla="*/ 45785 h 292341"/>
                <a:gd name="connsiteX21" fmla="*/ 107877 w 265032"/>
                <a:gd name="connsiteY21" fmla="*/ 81898 h 292341"/>
                <a:gd name="connsiteX22" fmla="*/ 115028 w 265032"/>
                <a:gd name="connsiteY22" fmla="*/ 95128 h 292341"/>
                <a:gd name="connsiteX23" fmla="*/ 115028 w 265032"/>
                <a:gd name="connsiteY23" fmla="*/ 95486 h 292341"/>
                <a:gd name="connsiteX24" fmla="*/ 97150 w 265032"/>
                <a:gd name="connsiteY24" fmla="*/ 105855 h 292341"/>
                <a:gd name="connsiteX25" fmla="*/ 96792 w 265032"/>
                <a:gd name="connsiteY25" fmla="*/ 105855 h 292341"/>
                <a:gd name="connsiteX26" fmla="*/ 96792 w 265032"/>
                <a:gd name="connsiteY26" fmla="*/ 105855 h 292341"/>
                <a:gd name="connsiteX27" fmla="*/ 88926 w 265032"/>
                <a:gd name="connsiteY27" fmla="*/ 92983 h 292341"/>
                <a:gd name="connsiteX28" fmla="*/ 63897 w 265032"/>
                <a:gd name="connsiteY28" fmla="*/ 55082 h 292341"/>
                <a:gd name="connsiteX29" fmla="*/ 6688 w 265032"/>
                <a:gd name="connsiteY29" fmla="*/ 71887 h 292341"/>
                <a:gd name="connsiteX30" fmla="*/ 23493 w 265032"/>
                <a:gd name="connsiteY30" fmla="*/ 134459 h 292341"/>
                <a:gd name="connsiteX31" fmla="*/ 64970 w 265032"/>
                <a:gd name="connsiteY31" fmla="*/ 134817 h 292341"/>
                <a:gd name="connsiteX32" fmla="*/ 79987 w 265032"/>
                <a:gd name="connsiteY32" fmla="*/ 135175 h 292341"/>
                <a:gd name="connsiteX33" fmla="*/ 79987 w 265032"/>
                <a:gd name="connsiteY33" fmla="*/ 135175 h 292341"/>
                <a:gd name="connsiteX34" fmla="*/ 79987 w 265032"/>
                <a:gd name="connsiteY34" fmla="*/ 155913 h 292341"/>
                <a:gd name="connsiteX35" fmla="*/ 79987 w 265032"/>
                <a:gd name="connsiteY35" fmla="*/ 155913 h 292341"/>
                <a:gd name="connsiteX36" fmla="*/ 79987 w 265032"/>
                <a:gd name="connsiteY36" fmla="*/ 155913 h 292341"/>
                <a:gd name="connsiteX37" fmla="*/ 64970 w 265032"/>
                <a:gd name="connsiteY37" fmla="*/ 156628 h 292341"/>
                <a:gd name="connsiteX38" fmla="*/ 19560 w 265032"/>
                <a:gd name="connsiteY38" fmla="*/ 159489 h 292341"/>
                <a:gd name="connsiteX39" fmla="*/ 5257 w 265032"/>
                <a:gd name="connsiteY39" fmla="*/ 217413 h 292341"/>
                <a:gd name="connsiteX40" fmla="*/ 67830 w 265032"/>
                <a:gd name="connsiteY40" fmla="*/ 234218 h 292341"/>
                <a:gd name="connsiteX41" fmla="*/ 88926 w 265032"/>
                <a:gd name="connsiteY41" fmla="*/ 198462 h 292341"/>
                <a:gd name="connsiteX42" fmla="*/ 96792 w 265032"/>
                <a:gd name="connsiteY42" fmla="*/ 185948 h 292341"/>
                <a:gd name="connsiteX43" fmla="*/ 96792 w 265032"/>
                <a:gd name="connsiteY43" fmla="*/ 185948 h 292341"/>
                <a:gd name="connsiteX44" fmla="*/ 97150 w 265032"/>
                <a:gd name="connsiteY44" fmla="*/ 185948 h 292341"/>
                <a:gd name="connsiteX45" fmla="*/ 115028 w 265032"/>
                <a:gd name="connsiteY45" fmla="*/ 196317 h 292341"/>
                <a:gd name="connsiteX46" fmla="*/ 115028 w 265032"/>
                <a:gd name="connsiteY46" fmla="*/ 196675 h 292341"/>
                <a:gd name="connsiteX47" fmla="*/ 107877 w 265032"/>
                <a:gd name="connsiteY47" fmla="*/ 210262 h 292341"/>
                <a:gd name="connsiteX48" fmla="*/ 88211 w 265032"/>
                <a:gd name="connsiteY48" fmla="*/ 253169 h 292341"/>
                <a:gd name="connsiteX49" fmla="*/ 128258 w 265032"/>
                <a:gd name="connsiteY49" fmla="*/ 292143 h 292341"/>
                <a:gd name="connsiteX50" fmla="*/ 177243 w 265032"/>
                <a:gd name="connsiteY50" fmla="*/ 246733 h 292341"/>
                <a:gd name="connsiteX51" fmla="*/ 157577 w 265032"/>
                <a:gd name="connsiteY51" fmla="*/ 210619 h 292341"/>
                <a:gd name="connsiteX52" fmla="*/ 150426 w 265032"/>
                <a:gd name="connsiteY52" fmla="*/ 201323 h 292341"/>
                <a:gd name="connsiteX53" fmla="*/ 149711 w 265032"/>
                <a:gd name="connsiteY53" fmla="*/ 197032 h 292341"/>
                <a:gd name="connsiteX54" fmla="*/ 167589 w 265032"/>
                <a:gd name="connsiteY54" fmla="*/ 186305 h 292341"/>
                <a:gd name="connsiteX55" fmla="*/ 167946 w 265032"/>
                <a:gd name="connsiteY55" fmla="*/ 186305 h 292341"/>
                <a:gd name="connsiteX56" fmla="*/ 167946 w 265032"/>
                <a:gd name="connsiteY56" fmla="*/ 186305 h 292341"/>
                <a:gd name="connsiteX57" fmla="*/ 175813 w 265032"/>
                <a:gd name="connsiteY57" fmla="*/ 199177 h 292341"/>
                <a:gd name="connsiteX58" fmla="*/ 202987 w 265032"/>
                <a:gd name="connsiteY58" fmla="*/ 237794 h 292341"/>
                <a:gd name="connsiteX59" fmla="*/ 256621 w 265032"/>
                <a:gd name="connsiteY59" fmla="*/ 222419 h 292341"/>
                <a:gd name="connsiteX60" fmla="*/ 241961 w 265032"/>
                <a:gd name="connsiteY60" fmla="*/ 157701 h 29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5032" h="292341">
                  <a:moveTo>
                    <a:pt x="241961" y="157701"/>
                  </a:moveTo>
                  <a:cubicBezTo>
                    <a:pt x="228731" y="150192"/>
                    <a:pt x="213356" y="150550"/>
                    <a:pt x="200484" y="156986"/>
                  </a:cubicBezTo>
                  <a:cubicBezTo>
                    <a:pt x="196909" y="158773"/>
                    <a:pt x="192976" y="159131"/>
                    <a:pt x="189042" y="158416"/>
                  </a:cubicBezTo>
                  <a:cubicBezTo>
                    <a:pt x="187612" y="158058"/>
                    <a:pt x="186182" y="157343"/>
                    <a:pt x="185109" y="156986"/>
                  </a:cubicBezTo>
                  <a:cubicBezTo>
                    <a:pt x="177243" y="152337"/>
                    <a:pt x="177243" y="140538"/>
                    <a:pt x="184752" y="135890"/>
                  </a:cubicBezTo>
                  <a:lnTo>
                    <a:pt x="184752" y="135890"/>
                  </a:lnTo>
                  <a:lnTo>
                    <a:pt x="184752" y="135890"/>
                  </a:lnTo>
                  <a:cubicBezTo>
                    <a:pt x="189400" y="133387"/>
                    <a:pt x="195121" y="133029"/>
                    <a:pt x="199769" y="135532"/>
                  </a:cubicBezTo>
                  <a:cubicBezTo>
                    <a:pt x="214429" y="143041"/>
                    <a:pt x="232665" y="142326"/>
                    <a:pt x="246967" y="131241"/>
                  </a:cubicBezTo>
                  <a:cubicBezTo>
                    <a:pt x="263415" y="118727"/>
                    <a:pt x="269493" y="95843"/>
                    <a:pt x="260554" y="77250"/>
                  </a:cubicBezTo>
                  <a:cubicBezTo>
                    <a:pt x="249112" y="52579"/>
                    <a:pt x="219435" y="43997"/>
                    <a:pt x="196909" y="57584"/>
                  </a:cubicBezTo>
                  <a:cubicBezTo>
                    <a:pt x="184037" y="65451"/>
                    <a:pt x="176170" y="79038"/>
                    <a:pt x="175455" y="92983"/>
                  </a:cubicBezTo>
                  <a:cubicBezTo>
                    <a:pt x="175098" y="96558"/>
                    <a:pt x="173667" y="100134"/>
                    <a:pt x="171165" y="102994"/>
                  </a:cubicBezTo>
                  <a:cubicBezTo>
                    <a:pt x="170092" y="104067"/>
                    <a:pt x="168662" y="105140"/>
                    <a:pt x="167589" y="105855"/>
                  </a:cubicBezTo>
                  <a:cubicBezTo>
                    <a:pt x="159723" y="110503"/>
                    <a:pt x="149353" y="104782"/>
                    <a:pt x="149353" y="95486"/>
                  </a:cubicBezTo>
                  <a:lnTo>
                    <a:pt x="149353" y="95128"/>
                  </a:lnTo>
                  <a:lnTo>
                    <a:pt x="149353" y="95128"/>
                  </a:lnTo>
                  <a:cubicBezTo>
                    <a:pt x="149353" y="89765"/>
                    <a:pt x="152214" y="84759"/>
                    <a:pt x="156505" y="81541"/>
                  </a:cubicBezTo>
                  <a:cubicBezTo>
                    <a:pt x="169377" y="72959"/>
                    <a:pt x="177601" y="57942"/>
                    <a:pt x="176528" y="41137"/>
                  </a:cubicBezTo>
                  <a:cubicBezTo>
                    <a:pt x="174740" y="18611"/>
                    <a:pt x="156147" y="733"/>
                    <a:pt x="133621" y="18"/>
                  </a:cubicBezTo>
                  <a:cubicBezTo>
                    <a:pt x="107519" y="-697"/>
                    <a:pt x="86781" y="20398"/>
                    <a:pt x="87496" y="45785"/>
                  </a:cubicBezTo>
                  <a:cubicBezTo>
                    <a:pt x="87853" y="61160"/>
                    <a:pt x="96077" y="74390"/>
                    <a:pt x="107877" y="81898"/>
                  </a:cubicBezTo>
                  <a:cubicBezTo>
                    <a:pt x="112525" y="84759"/>
                    <a:pt x="115028" y="89765"/>
                    <a:pt x="115028" y="95128"/>
                  </a:cubicBezTo>
                  <a:lnTo>
                    <a:pt x="115028" y="95486"/>
                  </a:lnTo>
                  <a:cubicBezTo>
                    <a:pt x="115028" y="104425"/>
                    <a:pt x="105016" y="110146"/>
                    <a:pt x="97150" y="105855"/>
                  </a:cubicBezTo>
                  <a:lnTo>
                    <a:pt x="96792" y="105855"/>
                  </a:lnTo>
                  <a:lnTo>
                    <a:pt x="96792" y="105855"/>
                  </a:lnTo>
                  <a:cubicBezTo>
                    <a:pt x="92144" y="102994"/>
                    <a:pt x="88926" y="98346"/>
                    <a:pt x="88926" y="92983"/>
                  </a:cubicBezTo>
                  <a:cubicBezTo>
                    <a:pt x="88211" y="77250"/>
                    <a:pt x="79272" y="62590"/>
                    <a:pt x="63897" y="55082"/>
                  </a:cubicBezTo>
                  <a:cubicBezTo>
                    <a:pt x="43516" y="45070"/>
                    <a:pt x="18487" y="52579"/>
                    <a:pt x="6688" y="71887"/>
                  </a:cubicBezTo>
                  <a:cubicBezTo>
                    <a:pt x="-6899" y="94055"/>
                    <a:pt x="967" y="122660"/>
                    <a:pt x="23493" y="134459"/>
                  </a:cubicBezTo>
                  <a:cubicBezTo>
                    <a:pt x="36723" y="141611"/>
                    <a:pt x="52455" y="141253"/>
                    <a:pt x="64970" y="134817"/>
                  </a:cubicBezTo>
                  <a:cubicBezTo>
                    <a:pt x="69618" y="132314"/>
                    <a:pt x="75339" y="132672"/>
                    <a:pt x="79987" y="135175"/>
                  </a:cubicBezTo>
                  <a:lnTo>
                    <a:pt x="79987" y="135175"/>
                  </a:lnTo>
                  <a:cubicBezTo>
                    <a:pt x="87853" y="139823"/>
                    <a:pt x="87853" y="151265"/>
                    <a:pt x="79987" y="155913"/>
                  </a:cubicBezTo>
                  <a:lnTo>
                    <a:pt x="79987" y="155913"/>
                  </a:lnTo>
                  <a:lnTo>
                    <a:pt x="79987" y="155913"/>
                  </a:lnTo>
                  <a:cubicBezTo>
                    <a:pt x="75339" y="158416"/>
                    <a:pt x="69618" y="158773"/>
                    <a:pt x="64970" y="156628"/>
                  </a:cubicBezTo>
                  <a:cubicBezTo>
                    <a:pt x="51025" y="149477"/>
                    <a:pt x="33505" y="149834"/>
                    <a:pt x="19560" y="159489"/>
                  </a:cubicBezTo>
                  <a:cubicBezTo>
                    <a:pt x="967" y="172361"/>
                    <a:pt x="-5469" y="197390"/>
                    <a:pt x="5257" y="217413"/>
                  </a:cubicBezTo>
                  <a:cubicBezTo>
                    <a:pt x="17414" y="240297"/>
                    <a:pt x="46377" y="247805"/>
                    <a:pt x="67830" y="234218"/>
                  </a:cubicBezTo>
                  <a:cubicBezTo>
                    <a:pt x="80702" y="226352"/>
                    <a:pt x="88211" y="212407"/>
                    <a:pt x="88926" y="198462"/>
                  </a:cubicBezTo>
                  <a:cubicBezTo>
                    <a:pt x="89284" y="193099"/>
                    <a:pt x="92144" y="188451"/>
                    <a:pt x="96792" y="185948"/>
                  </a:cubicBezTo>
                  <a:lnTo>
                    <a:pt x="96792" y="185948"/>
                  </a:lnTo>
                  <a:lnTo>
                    <a:pt x="97150" y="185948"/>
                  </a:lnTo>
                  <a:cubicBezTo>
                    <a:pt x="105016" y="181657"/>
                    <a:pt x="115028" y="187378"/>
                    <a:pt x="115028" y="196317"/>
                  </a:cubicBezTo>
                  <a:lnTo>
                    <a:pt x="115028" y="196675"/>
                  </a:lnTo>
                  <a:cubicBezTo>
                    <a:pt x="115028" y="202038"/>
                    <a:pt x="112167" y="207044"/>
                    <a:pt x="107877" y="210262"/>
                  </a:cubicBezTo>
                  <a:cubicBezTo>
                    <a:pt x="94289" y="219201"/>
                    <a:pt x="86066" y="235291"/>
                    <a:pt x="88211" y="253169"/>
                  </a:cubicBezTo>
                  <a:cubicBezTo>
                    <a:pt x="90714" y="273907"/>
                    <a:pt x="107519" y="290355"/>
                    <a:pt x="128258" y="292143"/>
                  </a:cubicBezTo>
                  <a:cubicBezTo>
                    <a:pt x="155074" y="294645"/>
                    <a:pt x="177601" y="273192"/>
                    <a:pt x="177243" y="246733"/>
                  </a:cubicBezTo>
                  <a:cubicBezTo>
                    <a:pt x="176885" y="231715"/>
                    <a:pt x="169019" y="218128"/>
                    <a:pt x="157577" y="210619"/>
                  </a:cubicBezTo>
                  <a:cubicBezTo>
                    <a:pt x="154359" y="208474"/>
                    <a:pt x="151499" y="205256"/>
                    <a:pt x="150426" y="201323"/>
                  </a:cubicBezTo>
                  <a:cubicBezTo>
                    <a:pt x="150069" y="199893"/>
                    <a:pt x="149711" y="198462"/>
                    <a:pt x="149711" y="197032"/>
                  </a:cubicBezTo>
                  <a:cubicBezTo>
                    <a:pt x="149711" y="188093"/>
                    <a:pt x="159723" y="182015"/>
                    <a:pt x="167589" y="186305"/>
                  </a:cubicBezTo>
                  <a:lnTo>
                    <a:pt x="167946" y="186305"/>
                  </a:lnTo>
                  <a:lnTo>
                    <a:pt x="167946" y="186305"/>
                  </a:lnTo>
                  <a:cubicBezTo>
                    <a:pt x="172595" y="189166"/>
                    <a:pt x="175455" y="193814"/>
                    <a:pt x="175813" y="199177"/>
                  </a:cubicBezTo>
                  <a:cubicBezTo>
                    <a:pt x="176528" y="215625"/>
                    <a:pt x="186540" y="231000"/>
                    <a:pt x="202987" y="237794"/>
                  </a:cubicBezTo>
                  <a:cubicBezTo>
                    <a:pt x="221938" y="246018"/>
                    <a:pt x="244822" y="239582"/>
                    <a:pt x="256621" y="222419"/>
                  </a:cubicBezTo>
                  <a:cubicBezTo>
                    <a:pt x="272354" y="200608"/>
                    <a:pt x="265202" y="170215"/>
                    <a:pt x="241961" y="157701"/>
                  </a:cubicBezTo>
                </a:path>
              </a:pathLst>
            </a:custGeom>
            <a:solidFill>
              <a:srgbClr val="00535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50">
              <a:extLst>
                <a:ext uri="{FF2B5EF4-FFF2-40B4-BE49-F238E27FC236}">
                  <a16:creationId xmlns:a16="http://schemas.microsoft.com/office/drawing/2014/main" id="{268E7DD9-183D-45D0-9B9D-8E0C7629DA3D}"/>
                </a:ext>
              </a:extLst>
            </p:cNvPr>
            <p:cNvGrpSpPr/>
            <p:nvPr/>
          </p:nvGrpSpPr>
          <p:grpSpPr>
            <a:xfrm>
              <a:off x="9866074" y="958897"/>
              <a:ext cx="1797802" cy="65433"/>
              <a:chOff x="9866074" y="958897"/>
              <a:chExt cx="1797802" cy="65433"/>
            </a:xfrm>
            <a:solidFill>
              <a:srgbClr val="B5B4B5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8475606-D4CB-413E-883D-CDF6F6ABA0FE}"/>
                  </a:ext>
                </a:extLst>
              </p:cNvPr>
              <p:cNvSpPr/>
              <p:nvPr/>
            </p:nvSpPr>
            <p:spPr>
              <a:xfrm>
                <a:off x="986607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526AE87-0CE2-4E5C-96F6-9902055A8258}"/>
                  </a:ext>
                </a:extLst>
              </p:cNvPr>
              <p:cNvSpPr/>
              <p:nvPr/>
            </p:nvSpPr>
            <p:spPr>
              <a:xfrm>
                <a:off x="9930077" y="960327"/>
                <a:ext cx="56494" cy="61857"/>
              </a:xfrm>
              <a:custGeom>
                <a:avLst/>
                <a:gdLst>
                  <a:gd name="connsiteX0" fmla="*/ 56494 w 56494"/>
                  <a:gd name="connsiteY0" fmla="*/ 0 h 61857"/>
                  <a:gd name="connsiteX1" fmla="*/ 56494 w 56494"/>
                  <a:gd name="connsiteY1" fmla="*/ 61500 h 61857"/>
                  <a:gd name="connsiteX2" fmla="*/ 42192 w 56494"/>
                  <a:gd name="connsiteY2" fmla="*/ 61500 h 61857"/>
                  <a:gd name="connsiteX3" fmla="*/ 42192 w 56494"/>
                  <a:gd name="connsiteY3" fmla="*/ 36471 h 61857"/>
                  <a:gd name="connsiteX4" fmla="*/ 14302 w 56494"/>
                  <a:gd name="connsiteY4" fmla="*/ 36471 h 61857"/>
                  <a:gd name="connsiteX5" fmla="*/ 14302 w 56494"/>
                  <a:gd name="connsiteY5" fmla="*/ 61858 h 61857"/>
                  <a:gd name="connsiteX6" fmla="*/ 0 w 56494"/>
                  <a:gd name="connsiteY6" fmla="*/ 61858 h 61857"/>
                  <a:gd name="connsiteX7" fmla="*/ 0 w 56494"/>
                  <a:gd name="connsiteY7" fmla="*/ 358 h 61857"/>
                  <a:gd name="connsiteX8" fmla="*/ 14302 w 56494"/>
                  <a:gd name="connsiteY8" fmla="*/ 358 h 61857"/>
                  <a:gd name="connsiteX9" fmla="*/ 14302 w 56494"/>
                  <a:gd name="connsiteY9" fmla="*/ 24671 h 61857"/>
                  <a:gd name="connsiteX10" fmla="*/ 42192 w 56494"/>
                  <a:gd name="connsiteY10" fmla="*/ 24671 h 61857"/>
                  <a:gd name="connsiteX11" fmla="*/ 42192 w 56494"/>
                  <a:gd name="connsiteY11" fmla="*/ 358 h 61857"/>
                  <a:gd name="connsiteX12" fmla="*/ 56494 w 56494"/>
                  <a:gd name="connsiteY12" fmla="*/ 358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94" h="61857">
                    <a:moveTo>
                      <a:pt x="56494" y="0"/>
                    </a:moveTo>
                    <a:lnTo>
                      <a:pt x="56494" y="61500"/>
                    </a:lnTo>
                    <a:lnTo>
                      <a:pt x="42192" y="61500"/>
                    </a:lnTo>
                    <a:lnTo>
                      <a:pt x="42192" y="36471"/>
                    </a:lnTo>
                    <a:lnTo>
                      <a:pt x="14302" y="36471"/>
                    </a:lnTo>
                    <a:lnTo>
                      <a:pt x="14302" y="61858"/>
                    </a:lnTo>
                    <a:lnTo>
                      <a:pt x="0" y="61858"/>
                    </a:lnTo>
                    <a:lnTo>
                      <a:pt x="0" y="358"/>
                    </a:lnTo>
                    <a:lnTo>
                      <a:pt x="14302" y="358"/>
                    </a:lnTo>
                    <a:lnTo>
                      <a:pt x="14302" y="24671"/>
                    </a:lnTo>
                    <a:lnTo>
                      <a:pt x="42192" y="24671"/>
                    </a:lnTo>
                    <a:lnTo>
                      <a:pt x="42192" y="358"/>
                    </a:lnTo>
                    <a:lnTo>
                      <a:pt x="56494" y="3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D01D828-10D5-4A4D-8C93-5BF832E68830}"/>
                  </a:ext>
                </a:extLst>
              </p:cNvPr>
              <p:cNvSpPr/>
              <p:nvPr/>
            </p:nvSpPr>
            <p:spPr>
              <a:xfrm>
                <a:off x="10004092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49 w 47912"/>
                  <a:gd name="connsiteY8" fmla="*/ 24672 h 61499"/>
                  <a:gd name="connsiteX9" fmla="*/ 42549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49" y="24672"/>
                    </a:lnTo>
                    <a:lnTo>
                      <a:pt x="42549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7BEFFC-9857-4BDB-A4DD-D2DAF618B1BD}"/>
                  </a:ext>
                </a:extLst>
              </p:cNvPr>
              <p:cNvSpPr/>
              <p:nvPr/>
            </p:nvSpPr>
            <p:spPr>
              <a:xfrm>
                <a:off x="10087403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B65B7CB-A34A-4E1F-B3C6-25973CE34B6A}"/>
                  </a:ext>
                </a:extLst>
              </p:cNvPr>
              <p:cNvSpPr/>
              <p:nvPr/>
            </p:nvSpPr>
            <p:spPr>
              <a:xfrm>
                <a:off x="10158914" y="959612"/>
                <a:ext cx="59712" cy="63645"/>
              </a:xfrm>
              <a:custGeom>
                <a:avLst/>
                <a:gdLst>
                  <a:gd name="connsiteX0" fmla="*/ 45768 w 59712"/>
                  <a:gd name="connsiteY0" fmla="*/ 30750 h 63645"/>
                  <a:gd name="connsiteX1" fmla="*/ 58640 w 59712"/>
                  <a:gd name="connsiteY1" fmla="*/ 30750 h 63645"/>
                  <a:gd name="connsiteX2" fmla="*/ 58640 w 59712"/>
                  <a:gd name="connsiteY2" fmla="*/ 55779 h 63645"/>
                  <a:gd name="connsiteX3" fmla="*/ 46840 w 59712"/>
                  <a:gd name="connsiteY3" fmla="*/ 61500 h 63645"/>
                  <a:gd name="connsiteX4" fmla="*/ 33611 w 59712"/>
                  <a:gd name="connsiteY4" fmla="*/ 63645 h 63645"/>
                  <a:gd name="connsiteX5" fmla="*/ 16448 w 59712"/>
                  <a:gd name="connsiteY5" fmla="*/ 59712 h 63645"/>
                  <a:gd name="connsiteX6" fmla="*/ 4291 w 59712"/>
                  <a:gd name="connsiteY6" fmla="*/ 48270 h 63645"/>
                  <a:gd name="connsiteX7" fmla="*/ 0 w 59712"/>
                  <a:gd name="connsiteY7" fmla="*/ 31823 h 63645"/>
                  <a:gd name="connsiteX8" fmla="*/ 4291 w 59712"/>
                  <a:gd name="connsiteY8" fmla="*/ 15375 h 63645"/>
                  <a:gd name="connsiteX9" fmla="*/ 16448 w 59712"/>
                  <a:gd name="connsiteY9" fmla="*/ 3933 h 63645"/>
                  <a:gd name="connsiteX10" fmla="*/ 33968 w 59712"/>
                  <a:gd name="connsiteY10" fmla="*/ 0 h 63645"/>
                  <a:gd name="connsiteX11" fmla="*/ 48628 w 59712"/>
                  <a:gd name="connsiteY11" fmla="*/ 2860 h 63645"/>
                  <a:gd name="connsiteX12" fmla="*/ 59712 w 59712"/>
                  <a:gd name="connsiteY12" fmla="*/ 10727 h 63645"/>
                  <a:gd name="connsiteX13" fmla="*/ 50416 w 59712"/>
                  <a:gd name="connsiteY13" fmla="*/ 19308 h 63645"/>
                  <a:gd name="connsiteX14" fmla="*/ 34326 w 59712"/>
                  <a:gd name="connsiteY14" fmla="*/ 12515 h 63645"/>
                  <a:gd name="connsiteX15" fmla="*/ 23956 w 59712"/>
                  <a:gd name="connsiteY15" fmla="*/ 15017 h 63645"/>
                  <a:gd name="connsiteX16" fmla="*/ 16805 w 59712"/>
                  <a:gd name="connsiteY16" fmla="*/ 21811 h 63645"/>
                  <a:gd name="connsiteX17" fmla="*/ 14302 w 59712"/>
                  <a:gd name="connsiteY17" fmla="*/ 32180 h 63645"/>
                  <a:gd name="connsiteX18" fmla="*/ 16805 w 59712"/>
                  <a:gd name="connsiteY18" fmla="*/ 42549 h 63645"/>
                  <a:gd name="connsiteX19" fmla="*/ 23956 w 59712"/>
                  <a:gd name="connsiteY19" fmla="*/ 49701 h 63645"/>
                  <a:gd name="connsiteX20" fmla="*/ 34326 w 59712"/>
                  <a:gd name="connsiteY20" fmla="*/ 52203 h 63645"/>
                  <a:gd name="connsiteX21" fmla="*/ 45410 w 59712"/>
                  <a:gd name="connsiteY21" fmla="*/ 49701 h 63645"/>
                  <a:gd name="connsiteX22" fmla="*/ 45410 w 59712"/>
                  <a:gd name="connsiteY22" fmla="*/ 30750 h 6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712" h="63645">
                    <a:moveTo>
                      <a:pt x="45768" y="30750"/>
                    </a:moveTo>
                    <a:lnTo>
                      <a:pt x="58640" y="30750"/>
                    </a:lnTo>
                    <a:lnTo>
                      <a:pt x="58640" y="55779"/>
                    </a:lnTo>
                    <a:cubicBezTo>
                      <a:pt x="55422" y="58282"/>
                      <a:pt x="51488" y="60070"/>
                      <a:pt x="46840" y="61500"/>
                    </a:cubicBezTo>
                    <a:cubicBezTo>
                      <a:pt x="42550" y="62930"/>
                      <a:pt x="37901" y="63645"/>
                      <a:pt x="33611" y="63645"/>
                    </a:cubicBezTo>
                    <a:cubicBezTo>
                      <a:pt x="27174" y="63645"/>
                      <a:pt x="21453" y="62215"/>
                      <a:pt x="16448" y="59712"/>
                    </a:cubicBezTo>
                    <a:cubicBezTo>
                      <a:pt x="11442" y="56852"/>
                      <a:pt x="7151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532" y="0"/>
                      <a:pt x="33968" y="0"/>
                    </a:cubicBezTo>
                    <a:cubicBezTo>
                      <a:pt x="39331" y="0"/>
                      <a:pt x="44337" y="1073"/>
                      <a:pt x="48628" y="2860"/>
                    </a:cubicBezTo>
                    <a:cubicBezTo>
                      <a:pt x="52919" y="4648"/>
                      <a:pt x="56852" y="7151"/>
                      <a:pt x="59712" y="10727"/>
                    </a:cubicBezTo>
                    <a:lnTo>
                      <a:pt x="50416" y="19308"/>
                    </a:lnTo>
                    <a:cubicBezTo>
                      <a:pt x="46125" y="14660"/>
                      <a:pt x="40762" y="12515"/>
                      <a:pt x="34326" y="12515"/>
                    </a:cubicBezTo>
                    <a:cubicBezTo>
                      <a:pt x="30392" y="12515"/>
                      <a:pt x="26817" y="13230"/>
                      <a:pt x="23956" y="15017"/>
                    </a:cubicBezTo>
                    <a:cubicBezTo>
                      <a:pt x="20738" y="16805"/>
                      <a:pt x="18593" y="18951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956" y="49701"/>
                    </a:cubicBezTo>
                    <a:cubicBezTo>
                      <a:pt x="26817" y="51488"/>
                      <a:pt x="30392" y="52203"/>
                      <a:pt x="34326" y="52203"/>
                    </a:cubicBezTo>
                    <a:cubicBezTo>
                      <a:pt x="38259" y="52203"/>
                      <a:pt x="42192" y="51488"/>
                      <a:pt x="45410" y="49701"/>
                    </a:cubicBezTo>
                    <a:lnTo>
                      <a:pt x="45410" y="3075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826FC01-35A9-48AA-916E-EA675D1427BE}"/>
                  </a:ext>
                </a:extLst>
              </p:cNvPr>
              <p:cNvSpPr/>
              <p:nvPr/>
            </p:nvSpPr>
            <p:spPr>
              <a:xfrm>
                <a:off x="10234001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C35D294-7032-494F-B89B-B38B7D665430}"/>
                  </a:ext>
                </a:extLst>
              </p:cNvPr>
              <p:cNvSpPr/>
              <p:nvPr/>
            </p:nvSpPr>
            <p:spPr>
              <a:xfrm>
                <a:off x="10301937" y="960327"/>
                <a:ext cx="14302" cy="61499"/>
              </a:xfrm>
              <a:custGeom>
                <a:avLst/>
                <a:gdLst>
                  <a:gd name="connsiteX0" fmla="*/ 0 w 14302"/>
                  <a:gd name="connsiteY0" fmla="*/ 0 h 61499"/>
                  <a:gd name="connsiteX1" fmla="*/ 14302 w 14302"/>
                  <a:gd name="connsiteY1" fmla="*/ 0 h 61499"/>
                  <a:gd name="connsiteX2" fmla="*/ 14302 w 14302"/>
                  <a:gd name="connsiteY2" fmla="*/ 61500 h 61499"/>
                  <a:gd name="connsiteX3" fmla="*/ 0 w 14302"/>
                  <a:gd name="connsiteY3" fmla="*/ 61500 h 61499"/>
                  <a:gd name="connsiteX4" fmla="*/ 0 w 14302"/>
                  <a:gd name="connsiteY4" fmla="*/ 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2" h="61499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9E6BA56-0B77-4DE8-90A3-171CBFE7D87B}"/>
                  </a:ext>
                </a:extLst>
              </p:cNvPr>
              <p:cNvSpPr/>
              <p:nvPr/>
            </p:nvSpPr>
            <p:spPr>
              <a:xfrm>
                <a:off x="10333760" y="960685"/>
                <a:ext cx="46482" cy="61499"/>
              </a:xfrm>
              <a:custGeom>
                <a:avLst/>
                <a:gdLst>
                  <a:gd name="connsiteX0" fmla="*/ 14302 w 46482"/>
                  <a:gd name="connsiteY0" fmla="*/ 11084 h 61499"/>
                  <a:gd name="connsiteX1" fmla="*/ 14302 w 46482"/>
                  <a:gd name="connsiteY1" fmla="*/ 27532 h 61499"/>
                  <a:gd name="connsiteX2" fmla="*/ 42907 w 46482"/>
                  <a:gd name="connsiteY2" fmla="*/ 27532 h 61499"/>
                  <a:gd name="connsiteX3" fmla="*/ 42907 w 46482"/>
                  <a:gd name="connsiteY3" fmla="*/ 38974 h 61499"/>
                  <a:gd name="connsiteX4" fmla="*/ 14302 w 46482"/>
                  <a:gd name="connsiteY4" fmla="*/ 38974 h 61499"/>
                  <a:gd name="connsiteX5" fmla="*/ 14302 w 46482"/>
                  <a:gd name="connsiteY5" fmla="*/ 61500 h 61499"/>
                  <a:gd name="connsiteX6" fmla="*/ 0 w 46482"/>
                  <a:gd name="connsiteY6" fmla="*/ 61500 h 61499"/>
                  <a:gd name="connsiteX7" fmla="*/ 0 w 46482"/>
                  <a:gd name="connsiteY7" fmla="*/ 0 h 61499"/>
                  <a:gd name="connsiteX8" fmla="*/ 46483 w 46482"/>
                  <a:gd name="connsiteY8" fmla="*/ 0 h 61499"/>
                  <a:gd name="connsiteX9" fmla="*/ 46483 w 46482"/>
                  <a:gd name="connsiteY9" fmla="*/ 11442 h 61499"/>
                  <a:gd name="connsiteX10" fmla="*/ 14302 w 46482"/>
                  <a:gd name="connsiteY10" fmla="*/ 11442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82" h="61499">
                    <a:moveTo>
                      <a:pt x="14302" y="11084"/>
                    </a:moveTo>
                    <a:lnTo>
                      <a:pt x="14302" y="27532"/>
                    </a:lnTo>
                    <a:lnTo>
                      <a:pt x="42907" y="27532"/>
                    </a:lnTo>
                    <a:lnTo>
                      <a:pt x="42907" y="38974"/>
                    </a:lnTo>
                    <a:lnTo>
                      <a:pt x="14302" y="38974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4302" y="11442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C2E77E2-0EB7-4284-AE1D-1685C1E2FE2E}"/>
                  </a:ext>
                </a:extLst>
              </p:cNvPr>
              <p:cNvSpPr/>
              <p:nvPr/>
            </p:nvSpPr>
            <p:spPr>
              <a:xfrm>
                <a:off x="10388109" y="958897"/>
                <a:ext cx="67221" cy="64360"/>
              </a:xfrm>
              <a:custGeom>
                <a:avLst/>
                <a:gdLst>
                  <a:gd name="connsiteX0" fmla="*/ 16448 w 67221"/>
                  <a:gd name="connsiteY0" fmla="*/ 60070 h 64360"/>
                  <a:gd name="connsiteX1" fmla="*/ 4291 w 67221"/>
                  <a:gd name="connsiteY1" fmla="*/ 48628 h 64360"/>
                  <a:gd name="connsiteX2" fmla="*/ 0 w 67221"/>
                  <a:gd name="connsiteY2" fmla="*/ 32180 h 64360"/>
                  <a:gd name="connsiteX3" fmla="*/ 4291 w 67221"/>
                  <a:gd name="connsiteY3" fmla="*/ 15733 h 64360"/>
                  <a:gd name="connsiteX4" fmla="*/ 16448 w 67221"/>
                  <a:gd name="connsiteY4" fmla="*/ 4291 h 64360"/>
                  <a:gd name="connsiteX5" fmla="*/ 33610 w 67221"/>
                  <a:gd name="connsiteY5" fmla="*/ 0 h 64360"/>
                  <a:gd name="connsiteX6" fmla="*/ 50773 w 67221"/>
                  <a:gd name="connsiteY6" fmla="*/ 4291 h 64360"/>
                  <a:gd name="connsiteX7" fmla="*/ 62930 w 67221"/>
                  <a:gd name="connsiteY7" fmla="*/ 15733 h 64360"/>
                  <a:gd name="connsiteX8" fmla="*/ 67221 w 67221"/>
                  <a:gd name="connsiteY8" fmla="*/ 32180 h 64360"/>
                  <a:gd name="connsiteX9" fmla="*/ 62930 w 67221"/>
                  <a:gd name="connsiteY9" fmla="*/ 48628 h 64360"/>
                  <a:gd name="connsiteX10" fmla="*/ 50773 w 67221"/>
                  <a:gd name="connsiteY10" fmla="*/ 60070 h 64360"/>
                  <a:gd name="connsiteX11" fmla="*/ 33610 w 67221"/>
                  <a:gd name="connsiteY11" fmla="*/ 64360 h 64360"/>
                  <a:gd name="connsiteX12" fmla="*/ 16448 w 67221"/>
                  <a:gd name="connsiteY12" fmla="*/ 60070 h 64360"/>
                  <a:gd name="connsiteX13" fmla="*/ 43622 w 67221"/>
                  <a:gd name="connsiteY13" fmla="*/ 49701 h 64360"/>
                  <a:gd name="connsiteX14" fmla="*/ 50416 w 67221"/>
                  <a:gd name="connsiteY14" fmla="*/ 42549 h 64360"/>
                  <a:gd name="connsiteX15" fmla="*/ 52919 w 67221"/>
                  <a:gd name="connsiteY15" fmla="*/ 32180 h 64360"/>
                  <a:gd name="connsiteX16" fmla="*/ 50416 w 67221"/>
                  <a:gd name="connsiteY16" fmla="*/ 21811 h 64360"/>
                  <a:gd name="connsiteX17" fmla="*/ 43622 w 67221"/>
                  <a:gd name="connsiteY17" fmla="*/ 14660 h 64360"/>
                  <a:gd name="connsiteX18" fmla="*/ 33610 w 67221"/>
                  <a:gd name="connsiteY18" fmla="*/ 12157 h 64360"/>
                  <a:gd name="connsiteX19" fmla="*/ 23599 w 67221"/>
                  <a:gd name="connsiteY19" fmla="*/ 14660 h 64360"/>
                  <a:gd name="connsiteX20" fmla="*/ 16805 w 67221"/>
                  <a:gd name="connsiteY20" fmla="*/ 21811 h 64360"/>
                  <a:gd name="connsiteX21" fmla="*/ 14302 w 67221"/>
                  <a:gd name="connsiteY21" fmla="*/ 32180 h 64360"/>
                  <a:gd name="connsiteX22" fmla="*/ 16805 w 67221"/>
                  <a:gd name="connsiteY22" fmla="*/ 42549 h 64360"/>
                  <a:gd name="connsiteX23" fmla="*/ 23599 w 67221"/>
                  <a:gd name="connsiteY23" fmla="*/ 49701 h 64360"/>
                  <a:gd name="connsiteX24" fmla="*/ 33610 w 67221"/>
                  <a:gd name="connsiteY24" fmla="*/ 52203 h 64360"/>
                  <a:gd name="connsiteX25" fmla="*/ 43622 w 67221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1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7" y="0"/>
                      <a:pt x="45768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8" y="62930"/>
                      <a:pt x="40047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6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41BB62C-4F74-4071-A0BD-E1BFB03EE3FF}"/>
                  </a:ext>
                </a:extLst>
              </p:cNvPr>
              <p:cNvSpPr/>
              <p:nvPr/>
            </p:nvSpPr>
            <p:spPr>
              <a:xfrm>
                <a:off x="10465699" y="958897"/>
                <a:ext cx="67220" cy="64360"/>
              </a:xfrm>
              <a:custGeom>
                <a:avLst/>
                <a:gdLst>
                  <a:gd name="connsiteX0" fmla="*/ 16448 w 67220"/>
                  <a:gd name="connsiteY0" fmla="*/ 60070 h 64360"/>
                  <a:gd name="connsiteX1" fmla="*/ 4291 w 67220"/>
                  <a:gd name="connsiteY1" fmla="*/ 48628 h 64360"/>
                  <a:gd name="connsiteX2" fmla="*/ 0 w 67220"/>
                  <a:gd name="connsiteY2" fmla="*/ 32180 h 64360"/>
                  <a:gd name="connsiteX3" fmla="*/ 4291 w 67220"/>
                  <a:gd name="connsiteY3" fmla="*/ 15733 h 64360"/>
                  <a:gd name="connsiteX4" fmla="*/ 16448 w 67220"/>
                  <a:gd name="connsiteY4" fmla="*/ 4291 h 64360"/>
                  <a:gd name="connsiteX5" fmla="*/ 33610 w 67220"/>
                  <a:gd name="connsiteY5" fmla="*/ 0 h 64360"/>
                  <a:gd name="connsiteX6" fmla="*/ 50773 w 67220"/>
                  <a:gd name="connsiteY6" fmla="*/ 4291 h 64360"/>
                  <a:gd name="connsiteX7" fmla="*/ 62930 w 67220"/>
                  <a:gd name="connsiteY7" fmla="*/ 15733 h 64360"/>
                  <a:gd name="connsiteX8" fmla="*/ 67221 w 67220"/>
                  <a:gd name="connsiteY8" fmla="*/ 32180 h 64360"/>
                  <a:gd name="connsiteX9" fmla="*/ 62930 w 67220"/>
                  <a:gd name="connsiteY9" fmla="*/ 48628 h 64360"/>
                  <a:gd name="connsiteX10" fmla="*/ 50773 w 67220"/>
                  <a:gd name="connsiteY10" fmla="*/ 60070 h 64360"/>
                  <a:gd name="connsiteX11" fmla="*/ 33610 w 67220"/>
                  <a:gd name="connsiteY11" fmla="*/ 64360 h 64360"/>
                  <a:gd name="connsiteX12" fmla="*/ 16448 w 67220"/>
                  <a:gd name="connsiteY12" fmla="*/ 60070 h 64360"/>
                  <a:gd name="connsiteX13" fmla="*/ 43622 w 67220"/>
                  <a:gd name="connsiteY13" fmla="*/ 49701 h 64360"/>
                  <a:gd name="connsiteX14" fmla="*/ 50416 w 67220"/>
                  <a:gd name="connsiteY14" fmla="*/ 42549 h 64360"/>
                  <a:gd name="connsiteX15" fmla="*/ 52919 w 67220"/>
                  <a:gd name="connsiteY15" fmla="*/ 32180 h 64360"/>
                  <a:gd name="connsiteX16" fmla="*/ 50416 w 67220"/>
                  <a:gd name="connsiteY16" fmla="*/ 21811 h 64360"/>
                  <a:gd name="connsiteX17" fmla="*/ 43622 w 67220"/>
                  <a:gd name="connsiteY17" fmla="*/ 14660 h 64360"/>
                  <a:gd name="connsiteX18" fmla="*/ 33610 w 67220"/>
                  <a:gd name="connsiteY18" fmla="*/ 12157 h 64360"/>
                  <a:gd name="connsiteX19" fmla="*/ 23599 w 67220"/>
                  <a:gd name="connsiteY19" fmla="*/ 14660 h 64360"/>
                  <a:gd name="connsiteX20" fmla="*/ 16805 w 67220"/>
                  <a:gd name="connsiteY20" fmla="*/ 21811 h 64360"/>
                  <a:gd name="connsiteX21" fmla="*/ 14302 w 67220"/>
                  <a:gd name="connsiteY21" fmla="*/ 32180 h 64360"/>
                  <a:gd name="connsiteX22" fmla="*/ 16805 w 67220"/>
                  <a:gd name="connsiteY22" fmla="*/ 42549 h 64360"/>
                  <a:gd name="connsiteX23" fmla="*/ 23599 w 67220"/>
                  <a:gd name="connsiteY23" fmla="*/ 49701 h 64360"/>
                  <a:gd name="connsiteX24" fmla="*/ 33610 w 67220"/>
                  <a:gd name="connsiteY24" fmla="*/ 52203 h 64360"/>
                  <a:gd name="connsiteX25" fmla="*/ 43622 w 67220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0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6" y="0"/>
                      <a:pt x="45767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7" y="62930"/>
                      <a:pt x="40046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5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5480F19-18FC-44F9-BBDC-919839EC12F8}"/>
                  </a:ext>
                </a:extLst>
              </p:cNvPr>
              <p:cNvSpPr/>
              <p:nvPr/>
            </p:nvSpPr>
            <p:spPr>
              <a:xfrm>
                <a:off x="10546865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90 w 62215"/>
                  <a:gd name="connsiteY1" fmla="*/ 0 h 61499"/>
                  <a:gd name="connsiteX2" fmla="*/ 45768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8 w 62215"/>
                  <a:gd name="connsiteY6" fmla="*/ 57567 h 61499"/>
                  <a:gd name="connsiteX7" fmla="*/ 27890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90" y="0"/>
                    </a:lnTo>
                    <a:cubicBezTo>
                      <a:pt x="34683" y="0"/>
                      <a:pt x="40404" y="1430"/>
                      <a:pt x="45768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8" y="57567"/>
                    </a:cubicBezTo>
                    <a:cubicBezTo>
                      <a:pt x="40762" y="60070"/>
                      <a:pt x="34683" y="61500"/>
                      <a:pt x="27890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1" y="50058"/>
                      <a:pt x="38616" y="48270"/>
                      <a:pt x="42192" y="45052"/>
                    </a:cubicBezTo>
                    <a:cubicBezTo>
                      <a:pt x="45768" y="41477"/>
                      <a:pt x="47555" y="36828"/>
                      <a:pt x="47555" y="31108"/>
                    </a:cubicBezTo>
                    <a:cubicBezTo>
                      <a:pt x="47555" y="25387"/>
                      <a:pt x="45768" y="20738"/>
                      <a:pt x="42192" y="17163"/>
                    </a:cubicBezTo>
                    <a:cubicBezTo>
                      <a:pt x="38616" y="13587"/>
                      <a:pt x="33611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348A3DE-E360-418B-9EC1-FAC9C3F10AEA}"/>
                  </a:ext>
                </a:extLst>
              </p:cNvPr>
              <p:cNvSpPr/>
              <p:nvPr/>
            </p:nvSpPr>
            <p:spPr>
              <a:xfrm>
                <a:off x="10651630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89 w 62215"/>
                  <a:gd name="connsiteY1" fmla="*/ 0 h 61499"/>
                  <a:gd name="connsiteX2" fmla="*/ 45767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7 w 62215"/>
                  <a:gd name="connsiteY6" fmla="*/ 57567 h 61499"/>
                  <a:gd name="connsiteX7" fmla="*/ 27889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89" y="0"/>
                    </a:lnTo>
                    <a:cubicBezTo>
                      <a:pt x="34683" y="0"/>
                      <a:pt x="40404" y="1430"/>
                      <a:pt x="45767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7" y="57567"/>
                    </a:cubicBezTo>
                    <a:cubicBezTo>
                      <a:pt x="40762" y="60070"/>
                      <a:pt x="34683" y="61500"/>
                      <a:pt x="27889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0" y="50058"/>
                      <a:pt x="38616" y="48270"/>
                      <a:pt x="42192" y="45052"/>
                    </a:cubicBezTo>
                    <a:cubicBezTo>
                      <a:pt x="45767" y="41477"/>
                      <a:pt x="47555" y="36828"/>
                      <a:pt x="47555" y="31108"/>
                    </a:cubicBezTo>
                    <a:cubicBezTo>
                      <a:pt x="47555" y="25387"/>
                      <a:pt x="45767" y="20738"/>
                      <a:pt x="42192" y="17163"/>
                    </a:cubicBezTo>
                    <a:cubicBezTo>
                      <a:pt x="38616" y="13587"/>
                      <a:pt x="33610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2CE7A37-CFDE-4C94-9788-B584EABA698C}"/>
                  </a:ext>
                </a:extLst>
              </p:cNvPr>
              <p:cNvSpPr/>
              <p:nvPr/>
            </p:nvSpPr>
            <p:spPr>
              <a:xfrm>
                <a:off x="10716705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4349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4349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9AC909C-94D1-4A0E-A47B-47F84879F383}"/>
                  </a:ext>
                </a:extLst>
              </p:cNvPr>
              <p:cNvSpPr/>
              <p:nvPr/>
            </p:nvSpPr>
            <p:spPr>
              <a:xfrm>
                <a:off x="10782138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6ADAE16-9B32-4721-BDB2-C18A601E7167}"/>
                  </a:ext>
                </a:extLst>
              </p:cNvPr>
              <p:cNvSpPr/>
              <p:nvPr/>
            </p:nvSpPr>
            <p:spPr>
              <a:xfrm>
                <a:off x="10832554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1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1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D265D90-A754-4FD6-A661-3DE7CA35DD44}"/>
                  </a:ext>
                </a:extLst>
              </p:cNvPr>
              <p:cNvSpPr/>
              <p:nvPr/>
            </p:nvSpPr>
            <p:spPr>
              <a:xfrm>
                <a:off x="10939821" y="960685"/>
                <a:ext cx="69723" cy="61499"/>
              </a:xfrm>
              <a:custGeom>
                <a:avLst/>
                <a:gdLst>
                  <a:gd name="connsiteX0" fmla="*/ 56137 w 69723"/>
                  <a:gd name="connsiteY0" fmla="*/ 61500 h 61499"/>
                  <a:gd name="connsiteX1" fmla="*/ 56137 w 69723"/>
                  <a:gd name="connsiteY1" fmla="*/ 24672 h 61499"/>
                  <a:gd name="connsiteX2" fmla="*/ 37901 w 69723"/>
                  <a:gd name="connsiteY2" fmla="*/ 55064 h 61499"/>
                  <a:gd name="connsiteX3" fmla="*/ 31465 w 69723"/>
                  <a:gd name="connsiteY3" fmla="*/ 55064 h 61499"/>
                  <a:gd name="connsiteX4" fmla="*/ 13230 w 69723"/>
                  <a:gd name="connsiteY4" fmla="*/ 25387 h 61499"/>
                  <a:gd name="connsiteX5" fmla="*/ 13230 w 69723"/>
                  <a:gd name="connsiteY5" fmla="*/ 61500 h 61499"/>
                  <a:gd name="connsiteX6" fmla="*/ 0 w 69723"/>
                  <a:gd name="connsiteY6" fmla="*/ 61500 h 61499"/>
                  <a:gd name="connsiteX7" fmla="*/ 0 w 69723"/>
                  <a:gd name="connsiteY7" fmla="*/ 0 h 61499"/>
                  <a:gd name="connsiteX8" fmla="*/ 11799 w 69723"/>
                  <a:gd name="connsiteY8" fmla="*/ 0 h 61499"/>
                  <a:gd name="connsiteX9" fmla="*/ 35041 w 69723"/>
                  <a:gd name="connsiteY9" fmla="*/ 38259 h 61499"/>
                  <a:gd name="connsiteX10" fmla="*/ 57924 w 69723"/>
                  <a:gd name="connsiteY10" fmla="*/ 0 h 61499"/>
                  <a:gd name="connsiteX11" fmla="*/ 69724 w 69723"/>
                  <a:gd name="connsiteY11" fmla="*/ 0 h 61499"/>
                  <a:gd name="connsiteX12" fmla="*/ 69724 w 69723"/>
                  <a:gd name="connsiteY12" fmla="*/ 61500 h 61499"/>
                  <a:gd name="connsiteX13" fmla="*/ 56137 w 69723"/>
                  <a:gd name="connsiteY13" fmla="*/ 6150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723" h="61499">
                    <a:moveTo>
                      <a:pt x="56137" y="61500"/>
                    </a:moveTo>
                    <a:lnTo>
                      <a:pt x="56137" y="24672"/>
                    </a:lnTo>
                    <a:lnTo>
                      <a:pt x="37901" y="55064"/>
                    </a:lnTo>
                    <a:lnTo>
                      <a:pt x="31465" y="55064"/>
                    </a:lnTo>
                    <a:lnTo>
                      <a:pt x="13230" y="25387"/>
                    </a:lnTo>
                    <a:lnTo>
                      <a:pt x="13230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1799" y="0"/>
                    </a:lnTo>
                    <a:lnTo>
                      <a:pt x="35041" y="38259"/>
                    </a:lnTo>
                    <a:lnTo>
                      <a:pt x="57924" y="0"/>
                    </a:lnTo>
                    <a:lnTo>
                      <a:pt x="69724" y="0"/>
                    </a:lnTo>
                    <a:lnTo>
                      <a:pt x="69724" y="61500"/>
                    </a:lnTo>
                    <a:lnTo>
                      <a:pt x="56137" y="6150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959EB53-0F25-4078-B18A-E2B3921161C1}"/>
                  </a:ext>
                </a:extLst>
              </p:cNvPr>
              <p:cNvSpPr/>
              <p:nvPr/>
            </p:nvSpPr>
            <p:spPr>
              <a:xfrm>
                <a:off x="11019557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1C95B16-FB1C-4CFD-8738-A6503211882A}"/>
                  </a:ext>
                </a:extLst>
              </p:cNvPr>
              <p:cNvSpPr/>
              <p:nvPr/>
            </p:nvSpPr>
            <p:spPr>
              <a:xfrm>
                <a:off x="11098220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7A1B055-961A-4744-AA22-B4FA248123F9}"/>
                  </a:ext>
                </a:extLst>
              </p:cNvPr>
              <p:cNvSpPr/>
              <p:nvPr/>
            </p:nvSpPr>
            <p:spPr>
              <a:xfrm>
                <a:off x="11166156" y="960685"/>
                <a:ext cx="58997" cy="61857"/>
              </a:xfrm>
              <a:custGeom>
                <a:avLst/>
                <a:gdLst>
                  <a:gd name="connsiteX0" fmla="*/ 22526 w 58997"/>
                  <a:gd name="connsiteY0" fmla="*/ 37186 h 61857"/>
                  <a:gd name="connsiteX1" fmla="*/ 14302 w 58997"/>
                  <a:gd name="connsiteY1" fmla="*/ 45767 h 61857"/>
                  <a:gd name="connsiteX2" fmla="*/ 14302 w 58997"/>
                  <a:gd name="connsiteY2" fmla="*/ 61500 h 61857"/>
                  <a:gd name="connsiteX3" fmla="*/ 0 w 58997"/>
                  <a:gd name="connsiteY3" fmla="*/ 61500 h 61857"/>
                  <a:gd name="connsiteX4" fmla="*/ 0 w 58997"/>
                  <a:gd name="connsiteY4" fmla="*/ 0 h 61857"/>
                  <a:gd name="connsiteX5" fmla="*/ 14302 w 58997"/>
                  <a:gd name="connsiteY5" fmla="*/ 0 h 61857"/>
                  <a:gd name="connsiteX6" fmla="*/ 14302 w 58997"/>
                  <a:gd name="connsiteY6" fmla="*/ 28962 h 61857"/>
                  <a:gd name="connsiteX7" fmla="*/ 41477 w 58997"/>
                  <a:gd name="connsiteY7" fmla="*/ 0 h 61857"/>
                  <a:gd name="connsiteX8" fmla="*/ 57209 w 58997"/>
                  <a:gd name="connsiteY8" fmla="*/ 0 h 61857"/>
                  <a:gd name="connsiteX9" fmla="*/ 31823 w 58997"/>
                  <a:gd name="connsiteY9" fmla="*/ 27532 h 61857"/>
                  <a:gd name="connsiteX10" fmla="*/ 58997 w 58997"/>
                  <a:gd name="connsiteY10" fmla="*/ 61858 h 61857"/>
                  <a:gd name="connsiteX11" fmla="*/ 42192 w 58997"/>
                  <a:gd name="connsiteY11" fmla="*/ 61858 h 61857"/>
                  <a:gd name="connsiteX12" fmla="*/ 22526 w 58997"/>
                  <a:gd name="connsiteY12" fmla="*/ 37186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97" h="61857">
                    <a:moveTo>
                      <a:pt x="22526" y="37186"/>
                    </a:moveTo>
                    <a:lnTo>
                      <a:pt x="14302" y="4576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4302" y="0"/>
                    </a:lnTo>
                    <a:lnTo>
                      <a:pt x="14302" y="28962"/>
                    </a:lnTo>
                    <a:lnTo>
                      <a:pt x="41477" y="0"/>
                    </a:lnTo>
                    <a:lnTo>
                      <a:pt x="57209" y="0"/>
                    </a:lnTo>
                    <a:lnTo>
                      <a:pt x="31823" y="27532"/>
                    </a:lnTo>
                    <a:lnTo>
                      <a:pt x="58997" y="61858"/>
                    </a:lnTo>
                    <a:lnTo>
                      <a:pt x="42192" y="61858"/>
                    </a:lnTo>
                    <a:lnTo>
                      <a:pt x="22526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68BF26D-ED8D-48BA-9931-40DF93DDE7A0}"/>
                  </a:ext>
                </a:extLst>
              </p:cNvPr>
              <p:cNvSpPr/>
              <p:nvPr/>
            </p:nvSpPr>
            <p:spPr>
              <a:xfrm>
                <a:off x="11234449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F7C3F07-7B83-4075-9692-5F50CFB7657A}"/>
                  </a:ext>
                </a:extLst>
              </p:cNvPr>
              <p:cNvSpPr/>
              <p:nvPr/>
            </p:nvSpPr>
            <p:spPr>
              <a:xfrm>
                <a:off x="1129094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43F6094-FBAA-4E16-A331-86E7870809EC}"/>
                  </a:ext>
                </a:extLst>
              </p:cNvPr>
              <p:cNvSpPr/>
              <p:nvPr/>
            </p:nvSpPr>
            <p:spPr>
              <a:xfrm>
                <a:off x="11354589" y="960819"/>
                <a:ext cx="53633" cy="61723"/>
              </a:xfrm>
              <a:custGeom>
                <a:avLst/>
                <a:gdLst>
                  <a:gd name="connsiteX0" fmla="*/ 41119 w 53633"/>
                  <a:gd name="connsiteY0" fmla="*/ 2369 h 61723"/>
                  <a:gd name="connsiteX1" fmla="*/ 50416 w 53633"/>
                  <a:gd name="connsiteY1" fmla="*/ 10236 h 61723"/>
                  <a:gd name="connsiteX2" fmla="*/ 53634 w 53633"/>
                  <a:gd name="connsiteY2" fmla="*/ 22035 h 61723"/>
                  <a:gd name="connsiteX3" fmla="*/ 50416 w 53633"/>
                  <a:gd name="connsiteY3" fmla="*/ 33834 h 61723"/>
                  <a:gd name="connsiteX4" fmla="*/ 41119 w 53633"/>
                  <a:gd name="connsiteY4" fmla="*/ 41701 h 61723"/>
                  <a:gd name="connsiteX5" fmla="*/ 26817 w 53633"/>
                  <a:gd name="connsiteY5" fmla="*/ 44561 h 61723"/>
                  <a:gd name="connsiteX6" fmla="*/ 14302 w 53633"/>
                  <a:gd name="connsiteY6" fmla="*/ 44561 h 61723"/>
                  <a:gd name="connsiteX7" fmla="*/ 14302 w 53633"/>
                  <a:gd name="connsiteY7" fmla="*/ 61724 h 61723"/>
                  <a:gd name="connsiteX8" fmla="*/ 0 w 53633"/>
                  <a:gd name="connsiteY8" fmla="*/ 61724 h 61723"/>
                  <a:gd name="connsiteX9" fmla="*/ 0 w 53633"/>
                  <a:gd name="connsiteY9" fmla="*/ 224 h 61723"/>
                  <a:gd name="connsiteX10" fmla="*/ 26817 w 53633"/>
                  <a:gd name="connsiteY10" fmla="*/ 224 h 61723"/>
                  <a:gd name="connsiteX11" fmla="*/ 41119 w 53633"/>
                  <a:gd name="connsiteY11" fmla="*/ 2369 h 61723"/>
                  <a:gd name="connsiteX12" fmla="*/ 36113 w 53633"/>
                  <a:gd name="connsiteY12" fmla="*/ 29901 h 61723"/>
                  <a:gd name="connsiteX13" fmla="*/ 39331 w 53633"/>
                  <a:gd name="connsiteY13" fmla="*/ 22035 h 61723"/>
                  <a:gd name="connsiteX14" fmla="*/ 36113 w 53633"/>
                  <a:gd name="connsiteY14" fmla="*/ 14169 h 61723"/>
                  <a:gd name="connsiteX15" fmla="*/ 26459 w 53633"/>
                  <a:gd name="connsiteY15" fmla="*/ 11308 h 61723"/>
                  <a:gd name="connsiteX16" fmla="*/ 14660 w 53633"/>
                  <a:gd name="connsiteY16" fmla="*/ 11308 h 61723"/>
                  <a:gd name="connsiteX17" fmla="*/ 14660 w 53633"/>
                  <a:gd name="connsiteY17" fmla="*/ 32762 h 61723"/>
                  <a:gd name="connsiteX18" fmla="*/ 26459 w 53633"/>
                  <a:gd name="connsiteY18" fmla="*/ 32762 h 61723"/>
                  <a:gd name="connsiteX19" fmla="*/ 36113 w 53633"/>
                  <a:gd name="connsiteY19" fmla="*/ 29901 h 6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633" h="61723">
                    <a:moveTo>
                      <a:pt x="41119" y="2369"/>
                    </a:moveTo>
                    <a:cubicBezTo>
                      <a:pt x="45052" y="4157"/>
                      <a:pt x="48270" y="6660"/>
                      <a:pt x="50416" y="10236"/>
                    </a:cubicBezTo>
                    <a:cubicBezTo>
                      <a:pt x="52561" y="13454"/>
                      <a:pt x="53634" y="17387"/>
                      <a:pt x="53634" y="22035"/>
                    </a:cubicBezTo>
                    <a:cubicBezTo>
                      <a:pt x="53634" y="26683"/>
                      <a:pt x="52561" y="30616"/>
                      <a:pt x="50416" y="33834"/>
                    </a:cubicBezTo>
                    <a:cubicBezTo>
                      <a:pt x="48270" y="37052"/>
                      <a:pt x="45052" y="39913"/>
                      <a:pt x="41119" y="41701"/>
                    </a:cubicBezTo>
                    <a:cubicBezTo>
                      <a:pt x="37186" y="43489"/>
                      <a:pt x="32180" y="44561"/>
                      <a:pt x="26817" y="44561"/>
                    </a:cubicBezTo>
                    <a:lnTo>
                      <a:pt x="14302" y="44561"/>
                    </a:lnTo>
                    <a:lnTo>
                      <a:pt x="14302" y="61724"/>
                    </a:lnTo>
                    <a:lnTo>
                      <a:pt x="0" y="61724"/>
                    </a:lnTo>
                    <a:lnTo>
                      <a:pt x="0" y="224"/>
                    </a:lnTo>
                    <a:lnTo>
                      <a:pt x="26817" y="224"/>
                    </a:lnTo>
                    <a:cubicBezTo>
                      <a:pt x="32538" y="-491"/>
                      <a:pt x="37186" y="582"/>
                      <a:pt x="41119" y="2369"/>
                    </a:cubicBezTo>
                    <a:close/>
                    <a:moveTo>
                      <a:pt x="36113" y="29901"/>
                    </a:moveTo>
                    <a:cubicBezTo>
                      <a:pt x="38259" y="28114"/>
                      <a:pt x="39331" y="25253"/>
                      <a:pt x="39331" y="22035"/>
                    </a:cubicBezTo>
                    <a:cubicBezTo>
                      <a:pt x="39331" y="18459"/>
                      <a:pt x="38259" y="15957"/>
                      <a:pt x="36113" y="14169"/>
                    </a:cubicBezTo>
                    <a:cubicBezTo>
                      <a:pt x="33968" y="12381"/>
                      <a:pt x="30750" y="11308"/>
                      <a:pt x="26459" y="11308"/>
                    </a:cubicBezTo>
                    <a:lnTo>
                      <a:pt x="14660" y="11308"/>
                    </a:lnTo>
                    <a:lnTo>
                      <a:pt x="14660" y="32762"/>
                    </a:lnTo>
                    <a:lnTo>
                      <a:pt x="26459" y="32762"/>
                    </a:lnTo>
                    <a:cubicBezTo>
                      <a:pt x="30392" y="32762"/>
                      <a:pt x="33610" y="31689"/>
                      <a:pt x="36113" y="299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A0350D4-A134-42FB-89B3-B99FD7DDB77C}"/>
                  </a:ext>
                </a:extLst>
              </p:cNvPr>
              <p:cNvSpPr/>
              <p:nvPr/>
            </p:nvSpPr>
            <p:spPr>
              <a:xfrm>
                <a:off x="11421095" y="960327"/>
                <a:ext cx="45052" cy="61857"/>
              </a:xfrm>
              <a:custGeom>
                <a:avLst/>
                <a:gdLst>
                  <a:gd name="connsiteX0" fmla="*/ 0 w 45052"/>
                  <a:gd name="connsiteY0" fmla="*/ 0 h 61857"/>
                  <a:gd name="connsiteX1" fmla="*/ 14302 w 45052"/>
                  <a:gd name="connsiteY1" fmla="*/ 0 h 61857"/>
                  <a:gd name="connsiteX2" fmla="*/ 14302 w 45052"/>
                  <a:gd name="connsiteY2" fmla="*/ 50058 h 61857"/>
                  <a:gd name="connsiteX3" fmla="*/ 45052 w 45052"/>
                  <a:gd name="connsiteY3" fmla="*/ 50058 h 61857"/>
                  <a:gd name="connsiteX4" fmla="*/ 45052 w 45052"/>
                  <a:gd name="connsiteY4" fmla="*/ 61858 h 61857"/>
                  <a:gd name="connsiteX5" fmla="*/ 0 w 45052"/>
                  <a:gd name="connsiteY5" fmla="*/ 61858 h 61857"/>
                  <a:gd name="connsiteX6" fmla="*/ 0 w 45052"/>
                  <a:gd name="connsiteY6" fmla="*/ 0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052" h="61857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50058"/>
                    </a:lnTo>
                    <a:lnTo>
                      <a:pt x="45052" y="50058"/>
                    </a:lnTo>
                    <a:lnTo>
                      <a:pt x="45052" y="61858"/>
                    </a:lnTo>
                    <a:lnTo>
                      <a:pt x="0" y="61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C0DE87E-D92A-4AB3-A404-8C7858124B7D}"/>
                  </a:ext>
                </a:extLst>
              </p:cNvPr>
              <p:cNvSpPr/>
              <p:nvPr/>
            </p:nvSpPr>
            <p:spPr>
              <a:xfrm>
                <a:off x="11472941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9986506-7709-4E07-9B22-48664EA72BB2}"/>
                  </a:ext>
                </a:extLst>
              </p:cNvPr>
              <p:cNvSpPr/>
              <p:nvPr/>
            </p:nvSpPr>
            <p:spPr>
              <a:xfrm>
                <a:off x="11545167" y="959255"/>
                <a:ext cx="58997" cy="65075"/>
              </a:xfrm>
              <a:custGeom>
                <a:avLst/>
                <a:gdLst>
                  <a:gd name="connsiteX0" fmla="*/ 16448 w 58997"/>
                  <a:gd name="connsiteY0" fmla="*/ 59712 h 65075"/>
                  <a:gd name="connsiteX1" fmla="*/ 4291 w 58997"/>
                  <a:gd name="connsiteY1" fmla="*/ 48270 h 65075"/>
                  <a:gd name="connsiteX2" fmla="*/ 0 w 58997"/>
                  <a:gd name="connsiteY2" fmla="*/ 31823 h 65075"/>
                  <a:gd name="connsiteX3" fmla="*/ 4291 w 58997"/>
                  <a:gd name="connsiteY3" fmla="*/ 15375 h 65075"/>
                  <a:gd name="connsiteX4" fmla="*/ 16448 w 58997"/>
                  <a:gd name="connsiteY4" fmla="*/ 3933 h 65075"/>
                  <a:gd name="connsiteX5" fmla="*/ 33611 w 58997"/>
                  <a:gd name="connsiteY5" fmla="*/ 0 h 65075"/>
                  <a:gd name="connsiteX6" fmla="*/ 48270 w 58997"/>
                  <a:gd name="connsiteY6" fmla="*/ 2860 h 65075"/>
                  <a:gd name="connsiteX7" fmla="*/ 58997 w 58997"/>
                  <a:gd name="connsiteY7" fmla="*/ 11084 h 65075"/>
                  <a:gd name="connsiteX8" fmla="*/ 49701 w 58997"/>
                  <a:gd name="connsiteY8" fmla="*/ 19666 h 65075"/>
                  <a:gd name="connsiteX9" fmla="*/ 34326 w 58997"/>
                  <a:gd name="connsiteY9" fmla="*/ 12515 h 65075"/>
                  <a:gd name="connsiteX10" fmla="*/ 23956 w 58997"/>
                  <a:gd name="connsiteY10" fmla="*/ 15017 h 65075"/>
                  <a:gd name="connsiteX11" fmla="*/ 16805 w 58997"/>
                  <a:gd name="connsiteY11" fmla="*/ 22169 h 65075"/>
                  <a:gd name="connsiteX12" fmla="*/ 14302 w 58997"/>
                  <a:gd name="connsiteY12" fmla="*/ 32538 h 65075"/>
                  <a:gd name="connsiteX13" fmla="*/ 16805 w 58997"/>
                  <a:gd name="connsiteY13" fmla="*/ 42907 h 65075"/>
                  <a:gd name="connsiteX14" fmla="*/ 23956 w 58997"/>
                  <a:gd name="connsiteY14" fmla="*/ 50058 h 65075"/>
                  <a:gd name="connsiteX15" fmla="*/ 34326 w 58997"/>
                  <a:gd name="connsiteY15" fmla="*/ 52561 h 65075"/>
                  <a:gd name="connsiteX16" fmla="*/ 49701 w 58997"/>
                  <a:gd name="connsiteY16" fmla="*/ 45410 h 65075"/>
                  <a:gd name="connsiteX17" fmla="*/ 58997 w 58997"/>
                  <a:gd name="connsiteY17" fmla="*/ 53991 h 65075"/>
                  <a:gd name="connsiteX18" fmla="*/ 47913 w 58997"/>
                  <a:gd name="connsiteY18" fmla="*/ 62215 h 65075"/>
                  <a:gd name="connsiteX19" fmla="*/ 33253 w 58997"/>
                  <a:gd name="connsiteY19" fmla="*/ 65076 h 65075"/>
                  <a:gd name="connsiteX20" fmla="*/ 16448 w 58997"/>
                  <a:gd name="connsiteY20" fmla="*/ 59712 h 6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997" h="65075">
                    <a:moveTo>
                      <a:pt x="16448" y="59712"/>
                    </a:moveTo>
                    <a:cubicBezTo>
                      <a:pt x="11442" y="56852"/>
                      <a:pt x="7509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174" y="0"/>
                      <a:pt x="33611" y="0"/>
                    </a:cubicBezTo>
                    <a:cubicBezTo>
                      <a:pt x="38974" y="0"/>
                      <a:pt x="43622" y="1073"/>
                      <a:pt x="48270" y="2860"/>
                    </a:cubicBezTo>
                    <a:cubicBezTo>
                      <a:pt x="52561" y="4648"/>
                      <a:pt x="56137" y="7509"/>
                      <a:pt x="58997" y="11084"/>
                    </a:cubicBezTo>
                    <a:lnTo>
                      <a:pt x="49701" y="19666"/>
                    </a:lnTo>
                    <a:cubicBezTo>
                      <a:pt x="45410" y="15017"/>
                      <a:pt x="40404" y="12515"/>
                      <a:pt x="34326" y="12515"/>
                    </a:cubicBezTo>
                    <a:cubicBezTo>
                      <a:pt x="30392" y="12515"/>
                      <a:pt x="27174" y="13230"/>
                      <a:pt x="23956" y="15017"/>
                    </a:cubicBezTo>
                    <a:cubicBezTo>
                      <a:pt x="21096" y="16805"/>
                      <a:pt x="18593" y="18951"/>
                      <a:pt x="16805" y="22169"/>
                    </a:cubicBezTo>
                    <a:cubicBezTo>
                      <a:pt x="15017" y="25029"/>
                      <a:pt x="14302" y="28605"/>
                      <a:pt x="14302" y="32538"/>
                    </a:cubicBezTo>
                    <a:cubicBezTo>
                      <a:pt x="14302" y="36471"/>
                      <a:pt x="15017" y="39689"/>
                      <a:pt x="16805" y="42907"/>
                    </a:cubicBezTo>
                    <a:cubicBezTo>
                      <a:pt x="18593" y="45767"/>
                      <a:pt x="20738" y="48270"/>
                      <a:pt x="23956" y="50058"/>
                    </a:cubicBezTo>
                    <a:cubicBezTo>
                      <a:pt x="26817" y="51846"/>
                      <a:pt x="30392" y="52561"/>
                      <a:pt x="34326" y="52561"/>
                    </a:cubicBezTo>
                    <a:cubicBezTo>
                      <a:pt x="40404" y="52561"/>
                      <a:pt x="45767" y="50058"/>
                      <a:pt x="49701" y="45410"/>
                    </a:cubicBezTo>
                    <a:lnTo>
                      <a:pt x="58997" y="53991"/>
                    </a:lnTo>
                    <a:cubicBezTo>
                      <a:pt x="56137" y="57567"/>
                      <a:pt x="52561" y="60427"/>
                      <a:pt x="47913" y="62215"/>
                    </a:cubicBezTo>
                    <a:cubicBezTo>
                      <a:pt x="43622" y="64003"/>
                      <a:pt x="38616" y="65076"/>
                      <a:pt x="33253" y="65076"/>
                    </a:cubicBezTo>
                    <a:cubicBezTo>
                      <a:pt x="27174" y="64003"/>
                      <a:pt x="21453" y="62573"/>
                      <a:pt x="16448" y="59712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08338A0-B9C8-4CE1-BCC3-819894AC6A25}"/>
                  </a:ext>
                </a:extLst>
              </p:cNvPr>
              <p:cNvSpPr/>
              <p:nvPr/>
            </p:nvSpPr>
            <p:spPr>
              <a:xfrm>
                <a:off x="11615964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7BBE01A-CB63-4F0D-9961-F40387A81885}"/>
              </a:ext>
            </a:extLst>
          </p:cNvPr>
          <p:cNvGrpSpPr/>
          <p:nvPr userDrawn="1"/>
        </p:nvGrpSpPr>
        <p:grpSpPr>
          <a:xfrm>
            <a:off x="12316778" y="98701"/>
            <a:ext cx="2417944" cy="2448862"/>
            <a:chOff x="12263686" y="-1767363"/>
            <a:chExt cx="1884486" cy="2448862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BC10E86B-8EA4-4109-A074-EB57EB113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1768" y="-1767363"/>
              <a:ext cx="956863" cy="691806"/>
            </a:xfrm>
            <a:custGeom>
              <a:avLst/>
              <a:gdLst>
                <a:gd name="T0" fmla="*/ 1849 w 1849"/>
                <a:gd name="T1" fmla="*/ 446 h 1159"/>
                <a:gd name="T2" fmla="*/ 1372 w 1849"/>
                <a:gd name="T3" fmla="*/ 0 h 1159"/>
                <a:gd name="T4" fmla="*/ 477 w 1849"/>
                <a:gd name="T5" fmla="*/ 0 h 1159"/>
                <a:gd name="T6" fmla="*/ 0 w 1849"/>
                <a:gd name="T7" fmla="*/ 446 h 1159"/>
                <a:gd name="T8" fmla="*/ 477 w 1849"/>
                <a:gd name="T9" fmla="*/ 891 h 1159"/>
                <a:gd name="T10" fmla="*/ 1042 w 1849"/>
                <a:gd name="T11" fmla="*/ 891 h 1159"/>
                <a:gd name="T12" fmla="*/ 1398 w 1849"/>
                <a:gd name="T13" fmla="*/ 1159 h 1159"/>
                <a:gd name="T14" fmla="*/ 1398 w 1849"/>
                <a:gd name="T15" fmla="*/ 891 h 1159"/>
                <a:gd name="T16" fmla="*/ 1398 w 1849"/>
                <a:gd name="T17" fmla="*/ 891 h 1159"/>
                <a:gd name="T18" fmla="*/ 1849 w 1849"/>
                <a:gd name="T19" fmla="*/ 44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159">
                  <a:moveTo>
                    <a:pt x="1849" y="446"/>
                  </a:moveTo>
                  <a:cubicBezTo>
                    <a:pt x="1849" y="200"/>
                    <a:pt x="1635" y="0"/>
                    <a:pt x="1372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14" y="0"/>
                    <a:pt x="0" y="200"/>
                    <a:pt x="0" y="446"/>
                  </a:cubicBezTo>
                  <a:cubicBezTo>
                    <a:pt x="0" y="692"/>
                    <a:pt x="214" y="891"/>
                    <a:pt x="477" y="891"/>
                  </a:cubicBezTo>
                  <a:cubicBezTo>
                    <a:pt x="1042" y="891"/>
                    <a:pt x="1042" y="891"/>
                    <a:pt x="1042" y="891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649" y="878"/>
                    <a:pt x="1849" y="684"/>
                    <a:pt x="1849" y="44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none" lIns="91440" tIns="108000" rIns="91440" bIns="25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cs typeface="Times New Roman" panose="02020603050405020304" pitchFamily="18" charset="0"/>
                </a:rPr>
                <a:t>SLIDE HELP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B902F7F-CE88-49C1-8CAC-8A411456A849}"/>
                </a:ext>
              </a:extLst>
            </p:cNvPr>
            <p:cNvSpPr txBox="1"/>
            <p:nvPr/>
          </p:nvSpPr>
          <p:spPr>
            <a:xfrm>
              <a:off x="12263686" y="-1057438"/>
              <a:ext cx="1329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>
                  <a:solidFill>
                    <a:srgbClr val="92D050"/>
                  </a:solidFill>
                </a:rPr>
                <a:t>TO CHANGE THIS </a:t>
              </a:r>
              <a:br>
                <a:rPr lang="en-GB" sz="1400" b="1">
                  <a:solidFill>
                    <a:srgbClr val="92D050"/>
                  </a:solidFill>
                </a:rPr>
              </a:br>
              <a:r>
                <a:rPr lang="en-GB" sz="1400" b="1">
                  <a:solidFill>
                    <a:srgbClr val="92D050"/>
                  </a:solidFill>
                </a:rPr>
                <a:t>BACKGROUND IMAGE: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F5D19DB-9F82-4C77-908D-24BE0136D922}"/>
                </a:ext>
              </a:extLst>
            </p:cNvPr>
            <p:cNvSpPr txBox="1"/>
            <p:nvPr/>
          </p:nvSpPr>
          <p:spPr>
            <a:xfrm>
              <a:off x="12263687" y="-534218"/>
              <a:ext cx="1884485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Select </a:t>
              </a:r>
              <a:r>
                <a:rPr lang="en-GB" sz="1050" b="1">
                  <a:solidFill>
                    <a:srgbClr val="969696"/>
                  </a:solidFill>
                </a:rPr>
                <a:t>DESIGN &gt; FORMAT BACKGROUND</a:t>
              </a:r>
            </a:p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In the menu that appears select </a:t>
              </a:r>
              <a:r>
                <a:rPr lang="en-GB" sz="1050" b="1">
                  <a:solidFill>
                    <a:srgbClr val="969696"/>
                  </a:solidFill>
                </a:rPr>
                <a:t>INSERT</a:t>
              </a:r>
            </a:p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Select the image to use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endParaRPr lang="en-GB" sz="105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16408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5B7E4C-A211-4CAC-9BC9-367AFFE2F6A6}"/>
              </a:ext>
            </a:extLst>
          </p:cNvPr>
          <p:cNvSpPr/>
          <p:nvPr userDrawn="1"/>
        </p:nvSpPr>
        <p:spPr>
          <a:xfrm>
            <a:off x="4596770" y="0"/>
            <a:ext cx="7595230" cy="6858000"/>
          </a:xfrm>
          <a:custGeom>
            <a:avLst/>
            <a:gdLst>
              <a:gd name="connsiteX0" fmla="*/ 662198 w 7595230"/>
              <a:gd name="connsiteY0" fmla="*/ 0 h 6858000"/>
              <a:gd name="connsiteX1" fmla="*/ 7595230 w 7595230"/>
              <a:gd name="connsiteY1" fmla="*/ 0 h 6858000"/>
              <a:gd name="connsiteX2" fmla="*/ 7595230 w 7595230"/>
              <a:gd name="connsiteY2" fmla="*/ 6858000 h 6858000"/>
              <a:gd name="connsiteX3" fmla="*/ 1195714 w 7595230"/>
              <a:gd name="connsiteY3" fmla="*/ 6858000 h 6858000"/>
              <a:gd name="connsiteX4" fmla="*/ 1186296 w 7595230"/>
              <a:gd name="connsiteY4" fmla="*/ 6844756 h 6858000"/>
              <a:gd name="connsiteX5" fmla="*/ 0 w 7595230"/>
              <a:gd name="connsiteY5" fmla="*/ 2961089 h 6858000"/>
              <a:gd name="connsiteX6" fmla="*/ 545863 w 7595230"/>
              <a:gd name="connsiteY6" fmla="*/ 2573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5230" h="6858000">
                <a:moveTo>
                  <a:pt x="662198" y="0"/>
                </a:moveTo>
                <a:lnTo>
                  <a:pt x="7595230" y="0"/>
                </a:lnTo>
                <a:lnTo>
                  <a:pt x="7595230" y="6858000"/>
                </a:lnTo>
                <a:lnTo>
                  <a:pt x="1195714" y="6858000"/>
                </a:lnTo>
                <a:lnTo>
                  <a:pt x="1186296" y="6844756"/>
                </a:lnTo>
                <a:cubicBezTo>
                  <a:pt x="437330" y="5736141"/>
                  <a:pt x="0" y="4399687"/>
                  <a:pt x="0" y="2961089"/>
                </a:cubicBezTo>
                <a:cubicBezTo>
                  <a:pt x="0" y="2002024"/>
                  <a:pt x="194368" y="1088356"/>
                  <a:pt x="545863" y="257328"/>
                </a:cubicBezTo>
                <a:close/>
              </a:path>
            </a:pathLst>
          </a:custGeom>
          <a:solidFill>
            <a:srgbClr val="DFF1F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54B830-89C0-4084-AD9A-85C163DE32E7}"/>
              </a:ext>
            </a:extLst>
          </p:cNvPr>
          <p:cNvSpPr/>
          <p:nvPr userDrawn="1"/>
        </p:nvSpPr>
        <p:spPr>
          <a:xfrm>
            <a:off x="5614002" y="0"/>
            <a:ext cx="6577998" cy="6858000"/>
          </a:xfrm>
          <a:custGeom>
            <a:avLst/>
            <a:gdLst>
              <a:gd name="connsiteX0" fmla="*/ 183767 w 6577998"/>
              <a:gd name="connsiteY0" fmla="*/ 0 h 6858000"/>
              <a:gd name="connsiteX1" fmla="*/ 6577998 w 6577998"/>
              <a:gd name="connsiteY1" fmla="*/ 0 h 6858000"/>
              <a:gd name="connsiteX2" fmla="*/ 6577998 w 6577998"/>
              <a:gd name="connsiteY2" fmla="*/ 6858000 h 6858000"/>
              <a:gd name="connsiteX3" fmla="*/ 2426649 w 6577998"/>
              <a:gd name="connsiteY3" fmla="*/ 6858000 h 6858000"/>
              <a:gd name="connsiteX4" fmla="*/ 2244965 w 6577998"/>
              <a:gd name="connsiteY4" fmla="*/ 6698234 h 6858000"/>
              <a:gd name="connsiteX5" fmla="*/ 0 w 6577998"/>
              <a:gd name="connsiteY5" fmla="*/ 1584676 h 6858000"/>
              <a:gd name="connsiteX6" fmla="*/ 141121 w 6577998"/>
              <a:gd name="connsiteY6" fmla="*/ 1847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7998" h="6858000">
                <a:moveTo>
                  <a:pt x="183767" y="0"/>
                </a:moveTo>
                <a:lnTo>
                  <a:pt x="6577998" y="0"/>
                </a:lnTo>
                <a:lnTo>
                  <a:pt x="6577998" y="6858000"/>
                </a:lnTo>
                <a:lnTo>
                  <a:pt x="2426649" y="6858000"/>
                </a:lnTo>
                <a:lnTo>
                  <a:pt x="2244965" y="6698234"/>
                </a:lnTo>
                <a:cubicBezTo>
                  <a:pt x="864837" y="5428739"/>
                  <a:pt x="0" y="3607705"/>
                  <a:pt x="0" y="1584676"/>
                </a:cubicBezTo>
                <a:cubicBezTo>
                  <a:pt x="0" y="1105143"/>
                  <a:pt x="48592" y="636960"/>
                  <a:pt x="141121" y="1847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DA3CE-9EA9-4D92-8258-F197A13A2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0616" y="2509656"/>
            <a:ext cx="4968143" cy="2541315"/>
          </a:xfrm>
        </p:spPr>
        <p:txBody>
          <a:bodyPr rIns="0">
            <a:noAutofit/>
          </a:bodyPr>
          <a:lstStyle>
            <a:lvl1pPr algn="r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5C43-BE3F-4999-BF24-983DDADB0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‹#›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C31A38-B581-4FF5-B13A-E9D12024CF1C}"/>
              </a:ext>
            </a:extLst>
          </p:cNvPr>
          <p:cNvGrpSpPr/>
          <p:nvPr userDrawn="1"/>
        </p:nvGrpSpPr>
        <p:grpSpPr>
          <a:xfrm>
            <a:off x="10853054" y="2177706"/>
            <a:ext cx="772892" cy="96617"/>
            <a:chOff x="627592" y="3937649"/>
            <a:chExt cx="772892" cy="96617"/>
          </a:xfrm>
          <a:solidFill>
            <a:schemeClr val="accent1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657AA0-BE01-4C15-8ACA-9EE40BB2CADB}"/>
                </a:ext>
              </a:extLst>
            </p:cNvPr>
            <p:cNvSpPr/>
            <p:nvPr userDrawn="1"/>
          </p:nvSpPr>
          <p:spPr>
            <a:xfrm>
              <a:off x="627592" y="3937649"/>
              <a:ext cx="96617" cy="966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18908E-063E-43D5-8DF0-EC96FF072B94}"/>
                </a:ext>
              </a:extLst>
            </p:cNvPr>
            <p:cNvSpPr/>
            <p:nvPr userDrawn="1"/>
          </p:nvSpPr>
          <p:spPr>
            <a:xfrm>
              <a:off x="853017" y="3937649"/>
              <a:ext cx="96617" cy="966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29F5FD-F309-440A-843E-69E9F38BA2DA}"/>
                </a:ext>
              </a:extLst>
            </p:cNvPr>
            <p:cNvSpPr/>
            <p:nvPr userDrawn="1"/>
          </p:nvSpPr>
          <p:spPr>
            <a:xfrm>
              <a:off x="1078442" y="3937649"/>
              <a:ext cx="96617" cy="966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447DE9-6F5C-4C43-B6B2-37106CC1A0E5}"/>
                </a:ext>
              </a:extLst>
            </p:cNvPr>
            <p:cNvSpPr/>
            <p:nvPr userDrawn="1"/>
          </p:nvSpPr>
          <p:spPr>
            <a:xfrm>
              <a:off x="1303867" y="3937649"/>
              <a:ext cx="96617" cy="966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25" name="Graphic 50">
            <a:extLst>
              <a:ext uri="{FF2B5EF4-FFF2-40B4-BE49-F238E27FC236}">
                <a16:creationId xmlns:a16="http://schemas.microsoft.com/office/drawing/2014/main" id="{75255496-D29B-46B6-A929-08FBE1148D46}"/>
              </a:ext>
            </a:extLst>
          </p:cNvPr>
          <p:cNvGrpSpPr/>
          <p:nvPr userDrawn="1"/>
        </p:nvGrpSpPr>
        <p:grpSpPr>
          <a:xfrm>
            <a:off x="9165618" y="510520"/>
            <a:ext cx="2499332" cy="672209"/>
            <a:chOff x="9165618" y="510520"/>
            <a:chExt cx="2499332" cy="67220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D19BED2-BD26-4FBF-BE7D-B11575F36523}"/>
                </a:ext>
              </a:extLst>
            </p:cNvPr>
            <p:cNvSpPr/>
            <p:nvPr/>
          </p:nvSpPr>
          <p:spPr>
            <a:xfrm>
              <a:off x="9867862" y="627083"/>
              <a:ext cx="235988" cy="210601"/>
            </a:xfrm>
            <a:custGeom>
              <a:avLst/>
              <a:gdLst>
                <a:gd name="connsiteX0" fmla="*/ 166265 w 235988"/>
                <a:gd name="connsiteY0" fmla="*/ 165549 h 210601"/>
                <a:gd name="connsiteX1" fmla="*/ 68651 w 235988"/>
                <a:gd name="connsiteY1" fmla="*/ 165549 h 210601"/>
                <a:gd name="connsiteX2" fmla="*/ 50058 w 235988"/>
                <a:gd name="connsiteY2" fmla="*/ 210602 h 210601"/>
                <a:gd name="connsiteX3" fmla="*/ 0 w 235988"/>
                <a:gd name="connsiteY3" fmla="*/ 210602 h 210601"/>
                <a:gd name="connsiteX4" fmla="*/ 93680 w 235988"/>
                <a:gd name="connsiteY4" fmla="*/ 0 h 210601"/>
                <a:gd name="connsiteX5" fmla="*/ 141951 w 235988"/>
                <a:gd name="connsiteY5" fmla="*/ 0 h 210601"/>
                <a:gd name="connsiteX6" fmla="*/ 235988 w 235988"/>
                <a:gd name="connsiteY6" fmla="*/ 210602 h 210601"/>
                <a:gd name="connsiteX7" fmla="*/ 184858 w 235988"/>
                <a:gd name="connsiteY7" fmla="*/ 210602 h 210601"/>
                <a:gd name="connsiteX8" fmla="*/ 166265 w 235988"/>
                <a:gd name="connsiteY8" fmla="*/ 165549 h 210601"/>
                <a:gd name="connsiteX9" fmla="*/ 150890 w 235988"/>
                <a:gd name="connsiteY9" fmla="*/ 128721 h 210601"/>
                <a:gd name="connsiteX10" fmla="*/ 117637 w 235988"/>
                <a:gd name="connsiteY10" fmla="*/ 48270 h 210601"/>
                <a:gd name="connsiteX11" fmla="*/ 84384 w 235988"/>
                <a:gd name="connsiteY11" fmla="*/ 128721 h 210601"/>
                <a:gd name="connsiteX12" fmla="*/ 150890 w 235988"/>
                <a:gd name="connsiteY12" fmla="*/ 128721 h 2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988" h="210601">
                  <a:moveTo>
                    <a:pt x="166265" y="165549"/>
                  </a:moveTo>
                  <a:lnTo>
                    <a:pt x="68651" y="165549"/>
                  </a:lnTo>
                  <a:lnTo>
                    <a:pt x="50058" y="210602"/>
                  </a:lnTo>
                  <a:lnTo>
                    <a:pt x="0" y="210602"/>
                  </a:lnTo>
                  <a:lnTo>
                    <a:pt x="93680" y="0"/>
                  </a:lnTo>
                  <a:lnTo>
                    <a:pt x="141951" y="0"/>
                  </a:lnTo>
                  <a:lnTo>
                    <a:pt x="235988" y="210602"/>
                  </a:lnTo>
                  <a:lnTo>
                    <a:pt x="184858" y="210602"/>
                  </a:lnTo>
                  <a:lnTo>
                    <a:pt x="166265" y="165549"/>
                  </a:lnTo>
                  <a:close/>
                  <a:moveTo>
                    <a:pt x="150890" y="128721"/>
                  </a:moveTo>
                  <a:lnTo>
                    <a:pt x="117637" y="48270"/>
                  </a:lnTo>
                  <a:lnTo>
                    <a:pt x="84384" y="128721"/>
                  </a:lnTo>
                  <a:lnTo>
                    <a:pt x="150890" y="128721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D46BBDF-0359-4CA1-9A42-F4DC8D61A2EB}"/>
                </a:ext>
              </a:extLst>
            </p:cNvPr>
            <p:cNvSpPr/>
            <p:nvPr/>
          </p:nvSpPr>
          <p:spPr>
            <a:xfrm>
              <a:off x="10103493" y="673566"/>
              <a:ext cx="178779" cy="225261"/>
            </a:xfrm>
            <a:custGeom>
              <a:avLst/>
              <a:gdLst>
                <a:gd name="connsiteX0" fmla="*/ 178779 w 178779"/>
                <a:gd name="connsiteY0" fmla="*/ 2503 h 225261"/>
                <a:gd name="connsiteX1" fmla="*/ 178779 w 178779"/>
                <a:gd name="connsiteY1" fmla="*/ 137302 h 225261"/>
                <a:gd name="connsiteX2" fmla="*/ 87959 w 178779"/>
                <a:gd name="connsiteY2" fmla="*/ 225262 h 225261"/>
                <a:gd name="connsiteX3" fmla="*/ 8581 w 178779"/>
                <a:gd name="connsiteY3" fmla="*/ 203093 h 225261"/>
                <a:gd name="connsiteX4" fmla="*/ 27174 w 178779"/>
                <a:gd name="connsiteY4" fmla="*/ 169482 h 225261"/>
                <a:gd name="connsiteX5" fmla="*/ 84384 w 178779"/>
                <a:gd name="connsiteY5" fmla="*/ 187718 h 225261"/>
                <a:gd name="connsiteX6" fmla="*/ 131939 w 178779"/>
                <a:gd name="connsiteY6" fmla="*/ 143381 h 225261"/>
                <a:gd name="connsiteX7" fmla="*/ 131939 w 178779"/>
                <a:gd name="connsiteY7" fmla="*/ 136587 h 225261"/>
                <a:gd name="connsiteX8" fmla="*/ 80808 w 178779"/>
                <a:gd name="connsiteY8" fmla="*/ 156610 h 225261"/>
                <a:gd name="connsiteX9" fmla="*/ 0 w 178779"/>
                <a:gd name="connsiteY9" fmla="*/ 78305 h 225261"/>
                <a:gd name="connsiteX10" fmla="*/ 80808 w 178779"/>
                <a:gd name="connsiteY10" fmla="*/ 0 h 225261"/>
                <a:gd name="connsiteX11" fmla="*/ 134442 w 178779"/>
                <a:gd name="connsiteY11" fmla="*/ 23241 h 225261"/>
                <a:gd name="connsiteX12" fmla="*/ 134442 w 178779"/>
                <a:gd name="connsiteY12" fmla="*/ 2503 h 225261"/>
                <a:gd name="connsiteX13" fmla="*/ 178779 w 178779"/>
                <a:gd name="connsiteY13" fmla="*/ 2503 h 225261"/>
                <a:gd name="connsiteX14" fmla="*/ 132297 w 178779"/>
                <a:gd name="connsiteY14" fmla="*/ 78305 h 225261"/>
                <a:gd name="connsiteX15" fmla="*/ 89747 w 178779"/>
                <a:gd name="connsiteY15" fmla="*/ 38616 h 225261"/>
                <a:gd name="connsiteX16" fmla="*/ 47198 w 178779"/>
                <a:gd name="connsiteY16" fmla="*/ 78305 h 225261"/>
                <a:gd name="connsiteX17" fmla="*/ 89747 w 178779"/>
                <a:gd name="connsiteY17" fmla="*/ 117994 h 225261"/>
                <a:gd name="connsiteX18" fmla="*/ 132297 w 178779"/>
                <a:gd name="connsiteY18" fmla="*/ 78305 h 22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79" h="225261">
                  <a:moveTo>
                    <a:pt x="178779" y="2503"/>
                  </a:moveTo>
                  <a:lnTo>
                    <a:pt x="178779" y="137302"/>
                  </a:lnTo>
                  <a:cubicBezTo>
                    <a:pt x="178779" y="197372"/>
                    <a:pt x="146241" y="225262"/>
                    <a:pt x="87959" y="225262"/>
                  </a:cubicBezTo>
                  <a:cubicBezTo>
                    <a:pt x="57209" y="225262"/>
                    <a:pt x="27532" y="217753"/>
                    <a:pt x="8581" y="203093"/>
                  </a:cubicBezTo>
                  <a:lnTo>
                    <a:pt x="27174" y="169482"/>
                  </a:lnTo>
                  <a:cubicBezTo>
                    <a:pt x="41119" y="180567"/>
                    <a:pt x="63645" y="187718"/>
                    <a:pt x="84384" y="187718"/>
                  </a:cubicBezTo>
                  <a:cubicBezTo>
                    <a:pt x="117637" y="187718"/>
                    <a:pt x="131939" y="172701"/>
                    <a:pt x="131939" y="143381"/>
                  </a:cubicBezTo>
                  <a:lnTo>
                    <a:pt x="131939" y="136587"/>
                  </a:lnTo>
                  <a:cubicBezTo>
                    <a:pt x="119782" y="150174"/>
                    <a:pt x="101904" y="156610"/>
                    <a:pt x="80808" y="156610"/>
                  </a:cubicBezTo>
                  <a:cubicBezTo>
                    <a:pt x="36113" y="156610"/>
                    <a:pt x="0" y="125503"/>
                    <a:pt x="0" y="78305"/>
                  </a:cubicBezTo>
                  <a:cubicBezTo>
                    <a:pt x="0" y="31108"/>
                    <a:pt x="36113" y="0"/>
                    <a:pt x="80808" y="0"/>
                  </a:cubicBezTo>
                  <a:cubicBezTo>
                    <a:pt x="103334" y="0"/>
                    <a:pt x="121927" y="7509"/>
                    <a:pt x="134442" y="23241"/>
                  </a:cubicBezTo>
                  <a:lnTo>
                    <a:pt x="134442" y="2503"/>
                  </a:lnTo>
                  <a:lnTo>
                    <a:pt x="178779" y="2503"/>
                  </a:lnTo>
                  <a:close/>
                  <a:moveTo>
                    <a:pt x="132297" y="78305"/>
                  </a:moveTo>
                  <a:cubicBezTo>
                    <a:pt x="132297" y="54706"/>
                    <a:pt x="114419" y="38616"/>
                    <a:pt x="89747" y="38616"/>
                  </a:cubicBezTo>
                  <a:cubicBezTo>
                    <a:pt x="65076" y="38616"/>
                    <a:pt x="47198" y="54706"/>
                    <a:pt x="47198" y="78305"/>
                  </a:cubicBezTo>
                  <a:cubicBezTo>
                    <a:pt x="47198" y="101904"/>
                    <a:pt x="65076" y="117994"/>
                    <a:pt x="89747" y="117994"/>
                  </a:cubicBezTo>
                  <a:cubicBezTo>
                    <a:pt x="114776" y="117994"/>
                    <a:pt x="132297" y="102262"/>
                    <a:pt x="132297" y="78305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558A47D-94FD-4B5D-A412-B792DA57AFBA}"/>
                </a:ext>
              </a:extLst>
            </p:cNvPr>
            <p:cNvSpPr/>
            <p:nvPr/>
          </p:nvSpPr>
          <p:spPr>
            <a:xfrm>
              <a:off x="10320531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258EDD-B4B4-4741-A54A-2F59FA3A1A72}"/>
                </a:ext>
              </a:extLst>
            </p:cNvPr>
            <p:cNvSpPr/>
            <p:nvPr/>
          </p:nvSpPr>
          <p:spPr>
            <a:xfrm>
              <a:off x="10437095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48215B-0F6B-4A42-8EAE-C17F1E1DB63C}"/>
                </a:ext>
              </a:extLst>
            </p:cNvPr>
            <p:cNvSpPr/>
            <p:nvPr/>
          </p:nvSpPr>
          <p:spPr>
            <a:xfrm>
              <a:off x="10527914" y="673566"/>
              <a:ext cx="273174" cy="164476"/>
            </a:xfrm>
            <a:custGeom>
              <a:avLst/>
              <a:gdLst>
                <a:gd name="connsiteX0" fmla="*/ 273174 w 273174"/>
                <a:gd name="connsiteY0" fmla="*/ 71869 h 164476"/>
                <a:gd name="connsiteX1" fmla="*/ 273174 w 273174"/>
                <a:gd name="connsiteY1" fmla="*/ 164477 h 164476"/>
                <a:gd name="connsiteX2" fmla="*/ 226334 w 273174"/>
                <a:gd name="connsiteY2" fmla="*/ 164477 h 164476"/>
                <a:gd name="connsiteX3" fmla="*/ 226334 w 273174"/>
                <a:gd name="connsiteY3" fmla="*/ 79020 h 164476"/>
                <a:gd name="connsiteX4" fmla="*/ 195584 w 273174"/>
                <a:gd name="connsiteY4" fmla="*/ 40762 h 164476"/>
                <a:gd name="connsiteX5" fmla="*/ 159829 w 273174"/>
                <a:gd name="connsiteY5" fmla="*/ 83311 h 164476"/>
                <a:gd name="connsiteX6" fmla="*/ 159829 w 273174"/>
                <a:gd name="connsiteY6" fmla="*/ 164477 h 164476"/>
                <a:gd name="connsiteX7" fmla="*/ 112988 w 273174"/>
                <a:gd name="connsiteY7" fmla="*/ 164477 h 164476"/>
                <a:gd name="connsiteX8" fmla="*/ 112988 w 273174"/>
                <a:gd name="connsiteY8" fmla="*/ 79020 h 164476"/>
                <a:gd name="connsiteX9" fmla="*/ 82238 w 273174"/>
                <a:gd name="connsiteY9" fmla="*/ 40762 h 164476"/>
                <a:gd name="connsiteX10" fmla="*/ 46840 w 273174"/>
                <a:gd name="connsiteY10" fmla="*/ 83311 h 164476"/>
                <a:gd name="connsiteX11" fmla="*/ 46840 w 273174"/>
                <a:gd name="connsiteY11" fmla="*/ 164477 h 164476"/>
                <a:gd name="connsiteX12" fmla="*/ 0 w 273174"/>
                <a:gd name="connsiteY12" fmla="*/ 164477 h 164476"/>
                <a:gd name="connsiteX13" fmla="*/ 0 w 273174"/>
                <a:gd name="connsiteY13" fmla="*/ 2503 h 164476"/>
                <a:gd name="connsiteX14" fmla="*/ 44695 w 273174"/>
                <a:gd name="connsiteY14" fmla="*/ 2503 h 164476"/>
                <a:gd name="connsiteX15" fmla="*/ 44695 w 273174"/>
                <a:gd name="connsiteY15" fmla="*/ 21096 h 164476"/>
                <a:gd name="connsiteX16" fmla="*/ 95468 w 273174"/>
                <a:gd name="connsiteY16" fmla="*/ 0 h 164476"/>
                <a:gd name="connsiteX17" fmla="*/ 148744 w 273174"/>
                <a:gd name="connsiteY17" fmla="*/ 26459 h 164476"/>
                <a:gd name="connsiteX18" fmla="*/ 207026 w 273174"/>
                <a:gd name="connsiteY18" fmla="*/ 0 h 164476"/>
                <a:gd name="connsiteX19" fmla="*/ 273174 w 273174"/>
                <a:gd name="connsiteY19" fmla="*/ 71869 h 1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174" h="164476">
                  <a:moveTo>
                    <a:pt x="273174" y="71869"/>
                  </a:moveTo>
                  <a:lnTo>
                    <a:pt x="273174" y="164477"/>
                  </a:lnTo>
                  <a:lnTo>
                    <a:pt x="226334" y="164477"/>
                  </a:lnTo>
                  <a:lnTo>
                    <a:pt x="226334" y="79020"/>
                  </a:lnTo>
                  <a:cubicBezTo>
                    <a:pt x="226334" y="52919"/>
                    <a:pt x="214535" y="40762"/>
                    <a:pt x="195584" y="40762"/>
                  </a:cubicBezTo>
                  <a:cubicBezTo>
                    <a:pt x="174488" y="40762"/>
                    <a:pt x="159829" y="54349"/>
                    <a:pt x="159829" y="83311"/>
                  </a:cubicBezTo>
                  <a:lnTo>
                    <a:pt x="159829" y="164477"/>
                  </a:lnTo>
                  <a:lnTo>
                    <a:pt x="112988" y="164477"/>
                  </a:lnTo>
                  <a:lnTo>
                    <a:pt x="112988" y="79020"/>
                  </a:lnTo>
                  <a:cubicBezTo>
                    <a:pt x="112988" y="52919"/>
                    <a:pt x="101904" y="40762"/>
                    <a:pt x="82238" y="40762"/>
                  </a:cubicBezTo>
                  <a:cubicBezTo>
                    <a:pt x="61500" y="40762"/>
                    <a:pt x="46840" y="54349"/>
                    <a:pt x="46840" y="83311"/>
                  </a:cubicBezTo>
                  <a:lnTo>
                    <a:pt x="46840" y="164477"/>
                  </a:lnTo>
                  <a:lnTo>
                    <a:pt x="0" y="164477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1096"/>
                  </a:lnTo>
                  <a:cubicBezTo>
                    <a:pt x="56852" y="7151"/>
                    <a:pt x="74730" y="0"/>
                    <a:pt x="95468" y="0"/>
                  </a:cubicBezTo>
                  <a:cubicBezTo>
                    <a:pt x="117994" y="0"/>
                    <a:pt x="137302" y="8581"/>
                    <a:pt x="148744" y="26459"/>
                  </a:cubicBezTo>
                  <a:cubicBezTo>
                    <a:pt x="161616" y="10012"/>
                    <a:pt x="182712" y="0"/>
                    <a:pt x="207026" y="0"/>
                  </a:cubicBezTo>
                  <a:cubicBezTo>
                    <a:pt x="245643" y="0"/>
                    <a:pt x="273174" y="22526"/>
                    <a:pt x="273174" y="71869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E5CF523-0A24-426B-AC99-C35928EAFA16}"/>
                </a:ext>
              </a:extLst>
            </p:cNvPr>
            <p:cNvSpPr/>
            <p:nvPr/>
          </p:nvSpPr>
          <p:spPr>
            <a:xfrm>
              <a:off x="10827906" y="673566"/>
              <a:ext cx="170555" cy="166622"/>
            </a:xfrm>
            <a:custGeom>
              <a:avLst/>
              <a:gdLst>
                <a:gd name="connsiteX0" fmla="*/ 169125 w 170555"/>
                <a:gd name="connsiteY0" fmla="*/ 96541 h 166622"/>
                <a:gd name="connsiteX1" fmla="*/ 46840 w 170555"/>
                <a:gd name="connsiteY1" fmla="*/ 96541 h 166622"/>
                <a:gd name="connsiteX2" fmla="*/ 93323 w 170555"/>
                <a:gd name="connsiteY2" fmla="*/ 129078 h 166622"/>
                <a:gd name="connsiteX3" fmla="*/ 134084 w 170555"/>
                <a:gd name="connsiteY3" fmla="*/ 113346 h 166622"/>
                <a:gd name="connsiteX4" fmla="*/ 159113 w 170555"/>
                <a:gd name="connsiteY4" fmla="*/ 140520 h 166622"/>
                <a:gd name="connsiteX5" fmla="*/ 92250 w 170555"/>
                <a:gd name="connsiteY5" fmla="*/ 166622 h 166622"/>
                <a:gd name="connsiteX6" fmla="*/ 0 w 170555"/>
                <a:gd name="connsiteY6" fmla="*/ 83311 h 166622"/>
                <a:gd name="connsiteX7" fmla="*/ 86529 w 170555"/>
                <a:gd name="connsiteY7" fmla="*/ 0 h 166622"/>
                <a:gd name="connsiteX8" fmla="*/ 170555 w 170555"/>
                <a:gd name="connsiteY8" fmla="*/ 84026 h 166622"/>
                <a:gd name="connsiteX9" fmla="*/ 169125 w 170555"/>
                <a:gd name="connsiteY9" fmla="*/ 96541 h 166622"/>
                <a:gd name="connsiteX10" fmla="*/ 46125 w 170555"/>
                <a:gd name="connsiteY10" fmla="*/ 69366 h 166622"/>
                <a:gd name="connsiteX11" fmla="*/ 125503 w 170555"/>
                <a:gd name="connsiteY11" fmla="*/ 69366 h 166622"/>
                <a:gd name="connsiteX12" fmla="*/ 85814 w 170555"/>
                <a:gd name="connsiteY12" fmla="*/ 35756 h 166622"/>
                <a:gd name="connsiteX13" fmla="*/ 46125 w 170555"/>
                <a:gd name="connsiteY13" fmla="*/ 69366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555" h="166622">
                  <a:moveTo>
                    <a:pt x="169125" y="96541"/>
                  </a:moveTo>
                  <a:lnTo>
                    <a:pt x="46840" y="96541"/>
                  </a:lnTo>
                  <a:cubicBezTo>
                    <a:pt x="51488" y="116564"/>
                    <a:pt x="68651" y="129078"/>
                    <a:pt x="93323" y="129078"/>
                  </a:cubicBezTo>
                  <a:cubicBezTo>
                    <a:pt x="110485" y="129078"/>
                    <a:pt x="122643" y="124073"/>
                    <a:pt x="134084" y="113346"/>
                  </a:cubicBezTo>
                  <a:lnTo>
                    <a:pt x="159113" y="140520"/>
                  </a:lnTo>
                  <a:cubicBezTo>
                    <a:pt x="144096" y="157683"/>
                    <a:pt x="121570" y="166622"/>
                    <a:pt x="92250" y="166622"/>
                  </a:cubicBezTo>
                  <a:cubicBezTo>
                    <a:pt x="36113" y="166622"/>
                    <a:pt x="0" y="131581"/>
                    <a:pt x="0" y="83311"/>
                  </a:cubicBezTo>
                  <a:cubicBezTo>
                    <a:pt x="0" y="35041"/>
                    <a:pt x="36829" y="0"/>
                    <a:pt x="86529" y="0"/>
                  </a:cubicBezTo>
                  <a:cubicBezTo>
                    <a:pt x="134084" y="0"/>
                    <a:pt x="170555" y="31823"/>
                    <a:pt x="170555" y="84026"/>
                  </a:cubicBezTo>
                  <a:cubicBezTo>
                    <a:pt x="169840" y="87602"/>
                    <a:pt x="169125" y="92608"/>
                    <a:pt x="169125" y="96541"/>
                  </a:cubicBezTo>
                  <a:moveTo>
                    <a:pt x="46125" y="69366"/>
                  </a:moveTo>
                  <a:lnTo>
                    <a:pt x="125503" y="69366"/>
                  </a:lnTo>
                  <a:cubicBezTo>
                    <a:pt x="122285" y="48985"/>
                    <a:pt x="106910" y="35756"/>
                    <a:pt x="85814" y="35756"/>
                  </a:cubicBezTo>
                  <a:cubicBezTo>
                    <a:pt x="64718" y="35756"/>
                    <a:pt x="49343" y="48628"/>
                    <a:pt x="46125" y="69366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CB66C77-2B46-464F-9062-C5FE6FA31A35}"/>
                </a:ext>
              </a:extLst>
            </p:cNvPr>
            <p:cNvSpPr/>
            <p:nvPr/>
          </p:nvSpPr>
          <p:spPr>
            <a:xfrm>
              <a:off x="11004182" y="640313"/>
              <a:ext cx="123715" cy="200232"/>
            </a:xfrm>
            <a:custGeom>
              <a:avLst/>
              <a:gdLst>
                <a:gd name="connsiteX0" fmla="*/ 123715 w 123715"/>
                <a:gd name="connsiteY0" fmla="*/ 189863 h 200232"/>
                <a:gd name="connsiteX1" fmla="*/ 85456 w 123715"/>
                <a:gd name="connsiteY1" fmla="*/ 200232 h 200232"/>
                <a:gd name="connsiteX2" fmla="*/ 25029 w 123715"/>
                <a:gd name="connsiteY2" fmla="*/ 142308 h 200232"/>
                <a:gd name="connsiteX3" fmla="*/ 25029 w 123715"/>
                <a:gd name="connsiteY3" fmla="*/ 75445 h 200232"/>
                <a:gd name="connsiteX4" fmla="*/ 0 w 123715"/>
                <a:gd name="connsiteY4" fmla="*/ 75445 h 200232"/>
                <a:gd name="connsiteX5" fmla="*/ 0 w 123715"/>
                <a:gd name="connsiteY5" fmla="*/ 39331 h 200232"/>
                <a:gd name="connsiteX6" fmla="*/ 25029 w 123715"/>
                <a:gd name="connsiteY6" fmla="*/ 39331 h 200232"/>
                <a:gd name="connsiteX7" fmla="*/ 25029 w 123715"/>
                <a:gd name="connsiteY7" fmla="*/ 0 h 200232"/>
                <a:gd name="connsiteX8" fmla="*/ 71869 w 123715"/>
                <a:gd name="connsiteY8" fmla="*/ 0 h 200232"/>
                <a:gd name="connsiteX9" fmla="*/ 71869 w 123715"/>
                <a:gd name="connsiteY9" fmla="*/ 39331 h 200232"/>
                <a:gd name="connsiteX10" fmla="*/ 112273 w 123715"/>
                <a:gd name="connsiteY10" fmla="*/ 39331 h 200232"/>
                <a:gd name="connsiteX11" fmla="*/ 112273 w 123715"/>
                <a:gd name="connsiteY11" fmla="*/ 75445 h 200232"/>
                <a:gd name="connsiteX12" fmla="*/ 71869 w 123715"/>
                <a:gd name="connsiteY12" fmla="*/ 75445 h 200232"/>
                <a:gd name="connsiteX13" fmla="*/ 71869 w 123715"/>
                <a:gd name="connsiteY13" fmla="*/ 141235 h 200232"/>
                <a:gd name="connsiteX14" fmla="*/ 91893 w 123715"/>
                <a:gd name="connsiteY14" fmla="*/ 162689 h 200232"/>
                <a:gd name="connsiteX15" fmla="*/ 110843 w 123715"/>
                <a:gd name="connsiteY15" fmla="*/ 156610 h 200232"/>
                <a:gd name="connsiteX16" fmla="*/ 123715 w 123715"/>
                <a:gd name="connsiteY16" fmla="*/ 189863 h 20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715" h="200232">
                  <a:moveTo>
                    <a:pt x="123715" y="189863"/>
                  </a:moveTo>
                  <a:cubicBezTo>
                    <a:pt x="114061" y="196657"/>
                    <a:pt x="100116" y="200232"/>
                    <a:pt x="85456" y="200232"/>
                  </a:cubicBezTo>
                  <a:cubicBezTo>
                    <a:pt x="47198" y="200232"/>
                    <a:pt x="25029" y="180567"/>
                    <a:pt x="25029" y="142308"/>
                  </a:cubicBezTo>
                  <a:lnTo>
                    <a:pt x="25029" y="75445"/>
                  </a:lnTo>
                  <a:lnTo>
                    <a:pt x="0" y="75445"/>
                  </a:lnTo>
                  <a:lnTo>
                    <a:pt x="0" y="39331"/>
                  </a:lnTo>
                  <a:lnTo>
                    <a:pt x="25029" y="39331"/>
                  </a:lnTo>
                  <a:lnTo>
                    <a:pt x="25029" y="0"/>
                  </a:lnTo>
                  <a:lnTo>
                    <a:pt x="71869" y="0"/>
                  </a:lnTo>
                  <a:lnTo>
                    <a:pt x="71869" y="39331"/>
                  </a:lnTo>
                  <a:lnTo>
                    <a:pt x="112273" y="39331"/>
                  </a:lnTo>
                  <a:lnTo>
                    <a:pt x="112273" y="75445"/>
                  </a:lnTo>
                  <a:lnTo>
                    <a:pt x="71869" y="75445"/>
                  </a:lnTo>
                  <a:lnTo>
                    <a:pt x="71869" y="141235"/>
                  </a:lnTo>
                  <a:cubicBezTo>
                    <a:pt x="71869" y="155180"/>
                    <a:pt x="79378" y="162689"/>
                    <a:pt x="91893" y="162689"/>
                  </a:cubicBezTo>
                  <a:cubicBezTo>
                    <a:pt x="98686" y="162689"/>
                    <a:pt x="105837" y="160544"/>
                    <a:pt x="110843" y="156610"/>
                  </a:cubicBezTo>
                  <a:lnTo>
                    <a:pt x="123715" y="189863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C75D64C-9678-4516-946F-A7B31C768E56}"/>
                </a:ext>
              </a:extLst>
            </p:cNvPr>
            <p:cNvSpPr/>
            <p:nvPr/>
          </p:nvSpPr>
          <p:spPr>
            <a:xfrm>
              <a:off x="11148993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44448CB-1DD9-4700-90C2-29DE3DA03BE1}"/>
                </a:ext>
              </a:extLst>
            </p:cNvPr>
            <p:cNvSpPr/>
            <p:nvPr/>
          </p:nvSpPr>
          <p:spPr>
            <a:xfrm>
              <a:off x="11265557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AAEEFD7-EDA2-4627-B3C6-D46FF596F09F}"/>
                </a:ext>
              </a:extLst>
            </p:cNvPr>
            <p:cNvSpPr/>
            <p:nvPr/>
          </p:nvSpPr>
          <p:spPr>
            <a:xfrm>
              <a:off x="11343862" y="673566"/>
              <a:ext cx="162688" cy="166622"/>
            </a:xfrm>
            <a:custGeom>
              <a:avLst/>
              <a:gdLst>
                <a:gd name="connsiteX0" fmla="*/ 0 w 162688"/>
                <a:gd name="connsiteY0" fmla="*/ 83311 h 166622"/>
                <a:gd name="connsiteX1" fmla="*/ 90105 w 162688"/>
                <a:gd name="connsiteY1" fmla="*/ 0 h 166622"/>
                <a:gd name="connsiteX2" fmla="*/ 162689 w 162688"/>
                <a:gd name="connsiteY2" fmla="*/ 41119 h 166622"/>
                <a:gd name="connsiteX3" fmla="*/ 126218 w 162688"/>
                <a:gd name="connsiteY3" fmla="*/ 60785 h 166622"/>
                <a:gd name="connsiteX4" fmla="*/ 89747 w 162688"/>
                <a:gd name="connsiteY4" fmla="*/ 38616 h 166622"/>
                <a:gd name="connsiteX5" fmla="*/ 47198 w 162688"/>
                <a:gd name="connsiteY5" fmla="*/ 83311 h 166622"/>
                <a:gd name="connsiteX6" fmla="*/ 89747 w 162688"/>
                <a:gd name="connsiteY6" fmla="*/ 128006 h 166622"/>
                <a:gd name="connsiteX7" fmla="*/ 126218 w 162688"/>
                <a:gd name="connsiteY7" fmla="*/ 105837 h 166622"/>
                <a:gd name="connsiteX8" fmla="*/ 162689 w 162688"/>
                <a:gd name="connsiteY8" fmla="*/ 125860 h 166622"/>
                <a:gd name="connsiteX9" fmla="*/ 90105 w 162688"/>
                <a:gd name="connsiteY9" fmla="*/ 166622 h 166622"/>
                <a:gd name="connsiteX10" fmla="*/ 0 w 162688"/>
                <a:gd name="connsiteY10" fmla="*/ 83311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88" h="166622">
                  <a:moveTo>
                    <a:pt x="0" y="83311"/>
                  </a:moveTo>
                  <a:cubicBezTo>
                    <a:pt x="0" y="34683"/>
                    <a:pt x="37544" y="0"/>
                    <a:pt x="90105" y="0"/>
                  </a:cubicBezTo>
                  <a:cubicBezTo>
                    <a:pt x="124073" y="0"/>
                    <a:pt x="150890" y="14660"/>
                    <a:pt x="162689" y="41119"/>
                  </a:cubicBezTo>
                  <a:lnTo>
                    <a:pt x="126218" y="60785"/>
                  </a:lnTo>
                  <a:cubicBezTo>
                    <a:pt x="117637" y="45410"/>
                    <a:pt x="104407" y="38616"/>
                    <a:pt x="89747" y="38616"/>
                  </a:cubicBezTo>
                  <a:cubicBezTo>
                    <a:pt x="66148" y="38616"/>
                    <a:pt x="47198" y="55064"/>
                    <a:pt x="47198" y="83311"/>
                  </a:cubicBezTo>
                  <a:cubicBezTo>
                    <a:pt x="47198" y="111558"/>
                    <a:pt x="65791" y="128006"/>
                    <a:pt x="89747" y="128006"/>
                  </a:cubicBezTo>
                  <a:cubicBezTo>
                    <a:pt x="104407" y="128006"/>
                    <a:pt x="117279" y="121570"/>
                    <a:pt x="126218" y="105837"/>
                  </a:cubicBezTo>
                  <a:lnTo>
                    <a:pt x="162689" y="125860"/>
                  </a:lnTo>
                  <a:cubicBezTo>
                    <a:pt x="150890" y="151605"/>
                    <a:pt x="124073" y="166622"/>
                    <a:pt x="90105" y="166622"/>
                  </a:cubicBezTo>
                  <a:cubicBezTo>
                    <a:pt x="37901" y="166622"/>
                    <a:pt x="0" y="132296"/>
                    <a:pt x="0" y="83311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BF0538-D063-4059-BBCD-474C8F70FAAC}"/>
                </a:ext>
              </a:extLst>
            </p:cNvPr>
            <p:cNvSpPr/>
            <p:nvPr/>
          </p:nvSpPr>
          <p:spPr>
            <a:xfrm>
              <a:off x="11512630" y="674281"/>
              <a:ext cx="146241" cy="166264"/>
            </a:xfrm>
            <a:custGeom>
              <a:avLst/>
              <a:gdLst>
                <a:gd name="connsiteX0" fmla="*/ 0 w 146241"/>
                <a:gd name="connsiteY0" fmla="*/ 148744 h 166264"/>
                <a:gd name="connsiteX1" fmla="*/ 15732 w 146241"/>
                <a:gd name="connsiteY1" fmla="*/ 115134 h 166264"/>
                <a:gd name="connsiteX2" fmla="*/ 71869 w 146241"/>
                <a:gd name="connsiteY2" fmla="*/ 130866 h 166264"/>
                <a:gd name="connsiteX3" fmla="*/ 101546 w 146241"/>
                <a:gd name="connsiteY3" fmla="*/ 116206 h 166264"/>
                <a:gd name="connsiteX4" fmla="*/ 3933 w 146241"/>
                <a:gd name="connsiteY4" fmla="*/ 52203 h 166264"/>
                <a:gd name="connsiteX5" fmla="*/ 78663 w 146241"/>
                <a:gd name="connsiteY5" fmla="*/ 0 h 166264"/>
                <a:gd name="connsiteX6" fmla="*/ 140878 w 146241"/>
                <a:gd name="connsiteY6" fmla="*/ 13945 h 166264"/>
                <a:gd name="connsiteX7" fmla="*/ 125145 w 146241"/>
                <a:gd name="connsiteY7" fmla="*/ 47198 h 166264"/>
                <a:gd name="connsiteX8" fmla="*/ 78663 w 146241"/>
                <a:gd name="connsiteY8" fmla="*/ 35041 h 166264"/>
                <a:gd name="connsiteX9" fmla="*/ 48628 w 146241"/>
                <a:gd name="connsiteY9" fmla="*/ 50058 h 166264"/>
                <a:gd name="connsiteX10" fmla="*/ 146241 w 146241"/>
                <a:gd name="connsiteY10" fmla="*/ 114776 h 166264"/>
                <a:gd name="connsiteX11" fmla="*/ 69724 w 146241"/>
                <a:gd name="connsiteY11" fmla="*/ 166264 h 166264"/>
                <a:gd name="connsiteX12" fmla="*/ 0 w 146241"/>
                <a:gd name="connsiteY12" fmla="*/ 148744 h 16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241" h="166264">
                  <a:moveTo>
                    <a:pt x="0" y="148744"/>
                  </a:moveTo>
                  <a:lnTo>
                    <a:pt x="15732" y="115134"/>
                  </a:lnTo>
                  <a:cubicBezTo>
                    <a:pt x="30035" y="124430"/>
                    <a:pt x="52203" y="130866"/>
                    <a:pt x="71869" y="130866"/>
                  </a:cubicBezTo>
                  <a:cubicBezTo>
                    <a:pt x="93680" y="130866"/>
                    <a:pt x="101546" y="125145"/>
                    <a:pt x="101546" y="116206"/>
                  </a:cubicBezTo>
                  <a:cubicBezTo>
                    <a:pt x="101546" y="89747"/>
                    <a:pt x="3933" y="116921"/>
                    <a:pt x="3933" y="52203"/>
                  </a:cubicBezTo>
                  <a:cubicBezTo>
                    <a:pt x="3933" y="21453"/>
                    <a:pt x="31465" y="0"/>
                    <a:pt x="78663" y="0"/>
                  </a:cubicBezTo>
                  <a:cubicBezTo>
                    <a:pt x="100831" y="0"/>
                    <a:pt x="125503" y="5006"/>
                    <a:pt x="140878" y="13945"/>
                  </a:cubicBezTo>
                  <a:lnTo>
                    <a:pt x="125145" y="47198"/>
                  </a:lnTo>
                  <a:cubicBezTo>
                    <a:pt x="109055" y="38259"/>
                    <a:pt x="93323" y="35041"/>
                    <a:pt x="78663" y="35041"/>
                  </a:cubicBezTo>
                  <a:cubicBezTo>
                    <a:pt x="57567" y="35041"/>
                    <a:pt x="48628" y="41834"/>
                    <a:pt x="48628" y="50058"/>
                  </a:cubicBezTo>
                  <a:cubicBezTo>
                    <a:pt x="48628" y="77590"/>
                    <a:pt x="146241" y="50773"/>
                    <a:pt x="146241" y="114776"/>
                  </a:cubicBezTo>
                  <a:cubicBezTo>
                    <a:pt x="146241" y="144811"/>
                    <a:pt x="118352" y="166264"/>
                    <a:pt x="69724" y="166264"/>
                  </a:cubicBezTo>
                  <a:cubicBezTo>
                    <a:pt x="42549" y="165907"/>
                    <a:pt x="15017" y="158398"/>
                    <a:pt x="0" y="148744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7B6C6B4-5E37-42F3-928A-1448D0481E4F}"/>
                </a:ext>
              </a:extLst>
            </p:cNvPr>
            <p:cNvSpPr/>
            <p:nvPr/>
          </p:nvSpPr>
          <p:spPr>
            <a:xfrm>
              <a:off x="9165618" y="510520"/>
              <a:ext cx="588898" cy="670778"/>
            </a:xfrm>
            <a:custGeom>
              <a:avLst/>
              <a:gdLst>
                <a:gd name="connsiteX0" fmla="*/ 294628 w 588898"/>
                <a:gd name="connsiteY0" fmla="*/ 61858 h 670778"/>
                <a:gd name="connsiteX1" fmla="*/ 279253 w 588898"/>
                <a:gd name="connsiteY1" fmla="*/ 57567 h 670778"/>
                <a:gd name="connsiteX2" fmla="*/ 267811 w 588898"/>
                <a:gd name="connsiteY2" fmla="*/ 15375 h 670778"/>
                <a:gd name="connsiteX3" fmla="*/ 294628 w 588898"/>
                <a:gd name="connsiteY3" fmla="*/ 0 h 670778"/>
                <a:gd name="connsiteX4" fmla="*/ 310003 w 588898"/>
                <a:gd name="connsiteY4" fmla="*/ 4291 h 670778"/>
                <a:gd name="connsiteX5" fmla="*/ 321445 w 588898"/>
                <a:gd name="connsiteY5" fmla="*/ 46483 h 670778"/>
                <a:gd name="connsiteX6" fmla="*/ 294628 w 588898"/>
                <a:gd name="connsiteY6" fmla="*/ 61858 h 670778"/>
                <a:gd name="connsiteX7" fmla="*/ 206669 w 588898"/>
                <a:gd name="connsiteY7" fmla="*/ 112631 h 670778"/>
                <a:gd name="connsiteX8" fmla="*/ 179852 w 588898"/>
                <a:gd name="connsiteY8" fmla="*/ 97256 h 670778"/>
                <a:gd name="connsiteX9" fmla="*/ 191294 w 588898"/>
                <a:gd name="connsiteY9" fmla="*/ 55064 h 670778"/>
                <a:gd name="connsiteX10" fmla="*/ 206669 w 588898"/>
                <a:gd name="connsiteY10" fmla="*/ 50773 h 670778"/>
                <a:gd name="connsiteX11" fmla="*/ 233486 w 588898"/>
                <a:gd name="connsiteY11" fmla="*/ 66148 h 670778"/>
                <a:gd name="connsiteX12" fmla="*/ 222044 w 588898"/>
                <a:gd name="connsiteY12" fmla="*/ 108340 h 670778"/>
                <a:gd name="connsiteX13" fmla="*/ 206669 w 588898"/>
                <a:gd name="connsiteY13" fmla="*/ 112631 h 670778"/>
                <a:gd name="connsiteX14" fmla="*/ 382230 w 588898"/>
                <a:gd name="connsiteY14" fmla="*/ 112631 h 670778"/>
                <a:gd name="connsiteX15" fmla="*/ 366855 w 588898"/>
                <a:gd name="connsiteY15" fmla="*/ 108340 h 670778"/>
                <a:gd name="connsiteX16" fmla="*/ 355413 w 588898"/>
                <a:gd name="connsiteY16" fmla="*/ 66148 h 670778"/>
                <a:gd name="connsiteX17" fmla="*/ 382230 w 588898"/>
                <a:gd name="connsiteY17" fmla="*/ 50773 h 670778"/>
                <a:gd name="connsiteX18" fmla="*/ 397605 w 588898"/>
                <a:gd name="connsiteY18" fmla="*/ 55064 h 670778"/>
                <a:gd name="connsiteX19" fmla="*/ 409047 w 588898"/>
                <a:gd name="connsiteY19" fmla="*/ 97256 h 670778"/>
                <a:gd name="connsiteX20" fmla="*/ 382230 w 588898"/>
                <a:gd name="connsiteY20" fmla="*/ 112631 h 670778"/>
                <a:gd name="connsiteX21" fmla="*/ 118709 w 588898"/>
                <a:gd name="connsiteY21" fmla="*/ 163046 h 670778"/>
                <a:gd name="connsiteX22" fmla="*/ 91892 w 588898"/>
                <a:gd name="connsiteY22" fmla="*/ 147671 h 670778"/>
                <a:gd name="connsiteX23" fmla="*/ 103334 w 588898"/>
                <a:gd name="connsiteY23" fmla="*/ 105480 h 670778"/>
                <a:gd name="connsiteX24" fmla="*/ 118709 w 588898"/>
                <a:gd name="connsiteY24" fmla="*/ 101189 h 670778"/>
                <a:gd name="connsiteX25" fmla="*/ 145526 w 588898"/>
                <a:gd name="connsiteY25" fmla="*/ 116564 h 670778"/>
                <a:gd name="connsiteX26" fmla="*/ 134084 w 588898"/>
                <a:gd name="connsiteY26" fmla="*/ 158756 h 670778"/>
                <a:gd name="connsiteX27" fmla="*/ 118709 w 588898"/>
                <a:gd name="connsiteY27" fmla="*/ 163046 h 670778"/>
                <a:gd name="connsiteX28" fmla="*/ 470189 w 588898"/>
                <a:gd name="connsiteY28" fmla="*/ 163046 h 670778"/>
                <a:gd name="connsiteX29" fmla="*/ 454814 w 588898"/>
                <a:gd name="connsiteY29" fmla="*/ 158756 h 670778"/>
                <a:gd name="connsiteX30" fmla="*/ 443372 w 588898"/>
                <a:gd name="connsiteY30" fmla="*/ 116564 h 670778"/>
                <a:gd name="connsiteX31" fmla="*/ 470189 w 588898"/>
                <a:gd name="connsiteY31" fmla="*/ 101189 h 670778"/>
                <a:gd name="connsiteX32" fmla="*/ 485564 w 588898"/>
                <a:gd name="connsiteY32" fmla="*/ 105480 h 670778"/>
                <a:gd name="connsiteX33" fmla="*/ 497006 w 588898"/>
                <a:gd name="connsiteY33" fmla="*/ 147671 h 670778"/>
                <a:gd name="connsiteX34" fmla="*/ 470189 w 588898"/>
                <a:gd name="connsiteY34" fmla="*/ 163046 h 670778"/>
                <a:gd name="connsiteX35" fmla="*/ 30750 w 588898"/>
                <a:gd name="connsiteY35" fmla="*/ 214177 h 670778"/>
                <a:gd name="connsiteX36" fmla="*/ 0 w 588898"/>
                <a:gd name="connsiteY36" fmla="*/ 183427 h 670778"/>
                <a:gd name="connsiteX37" fmla="*/ 30750 w 588898"/>
                <a:gd name="connsiteY37" fmla="*/ 152677 h 670778"/>
                <a:gd name="connsiteX38" fmla="*/ 61500 w 588898"/>
                <a:gd name="connsiteY38" fmla="*/ 183427 h 670778"/>
                <a:gd name="connsiteX39" fmla="*/ 30750 w 588898"/>
                <a:gd name="connsiteY39" fmla="*/ 214177 h 670778"/>
                <a:gd name="connsiteX40" fmla="*/ 558148 w 588898"/>
                <a:gd name="connsiteY40" fmla="*/ 214177 h 670778"/>
                <a:gd name="connsiteX41" fmla="*/ 527398 w 588898"/>
                <a:gd name="connsiteY41" fmla="*/ 183427 h 670778"/>
                <a:gd name="connsiteX42" fmla="*/ 558148 w 588898"/>
                <a:gd name="connsiteY42" fmla="*/ 152677 h 670778"/>
                <a:gd name="connsiteX43" fmla="*/ 588898 w 588898"/>
                <a:gd name="connsiteY43" fmla="*/ 183427 h 670778"/>
                <a:gd name="connsiteX44" fmla="*/ 558148 w 588898"/>
                <a:gd name="connsiteY44" fmla="*/ 214177 h 670778"/>
                <a:gd name="connsiteX45" fmla="*/ 30750 w 588898"/>
                <a:gd name="connsiteY45" fmla="*/ 315724 h 670778"/>
                <a:gd name="connsiteX46" fmla="*/ 0 w 588898"/>
                <a:gd name="connsiteY46" fmla="*/ 284974 h 670778"/>
                <a:gd name="connsiteX47" fmla="*/ 30750 w 588898"/>
                <a:gd name="connsiteY47" fmla="*/ 253866 h 670778"/>
                <a:gd name="connsiteX48" fmla="*/ 61500 w 588898"/>
                <a:gd name="connsiteY48" fmla="*/ 284616 h 670778"/>
                <a:gd name="connsiteX49" fmla="*/ 30750 w 588898"/>
                <a:gd name="connsiteY49" fmla="*/ 315724 h 670778"/>
                <a:gd name="connsiteX50" fmla="*/ 558148 w 588898"/>
                <a:gd name="connsiteY50" fmla="*/ 315724 h 670778"/>
                <a:gd name="connsiteX51" fmla="*/ 527398 w 588898"/>
                <a:gd name="connsiteY51" fmla="*/ 284974 h 670778"/>
                <a:gd name="connsiteX52" fmla="*/ 558148 w 588898"/>
                <a:gd name="connsiteY52" fmla="*/ 254224 h 670778"/>
                <a:gd name="connsiteX53" fmla="*/ 588898 w 588898"/>
                <a:gd name="connsiteY53" fmla="*/ 284974 h 670778"/>
                <a:gd name="connsiteX54" fmla="*/ 558148 w 588898"/>
                <a:gd name="connsiteY54" fmla="*/ 315724 h 670778"/>
                <a:gd name="connsiteX55" fmla="*/ 30750 w 588898"/>
                <a:gd name="connsiteY55" fmla="*/ 416913 h 670778"/>
                <a:gd name="connsiteX56" fmla="*/ 0 w 588898"/>
                <a:gd name="connsiteY56" fmla="*/ 386163 h 670778"/>
                <a:gd name="connsiteX57" fmla="*/ 30750 w 588898"/>
                <a:gd name="connsiteY57" fmla="*/ 355413 h 670778"/>
                <a:gd name="connsiteX58" fmla="*/ 61500 w 588898"/>
                <a:gd name="connsiteY58" fmla="*/ 386163 h 670778"/>
                <a:gd name="connsiteX59" fmla="*/ 30750 w 588898"/>
                <a:gd name="connsiteY59" fmla="*/ 416913 h 670778"/>
                <a:gd name="connsiteX60" fmla="*/ 558148 w 588898"/>
                <a:gd name="connsiteY60" fmla="*/ 416913 h 670778"/>
                <a:gd name="connsiteX61" fmla="*/ 527398 w 588898"/>
                <a:gd name="connsiteY61" fmla="*/ 386163 h 670778"/>
                <a:gd name="connsiteX62" fmla="*/ 558148 w 588898"/>
                <a:gd name="connsiteY62" fmla="*/ 355413 h 670778"/>
                <a:gd name="connsiteX63" fmla="*/ 588898 w 588898"/>
                <a:gd name="connsiteY63" fmla="*/ 386163 h 670778"/>
                <a:gd name="connsiteX64" fmla="*/ 558148 w 588898"/>
                <a:gd name="connsiteY64" fmla="*/ 416913 h 670778"/>
                <a:gd name="connsiteX65" fmla="*/ 30750 w 588898"/>
                <a:gd name="connsiteY65" fmla="*/ 518459 h 670778"/>
                <a:gd name="connsiteX66" fmla="*/ 0 w 588898"/>
                <a:gd name="connsiteY66" fmla="*/ 487709 h 670778"/>
                <a:gd name="connsiteX67" fmla="*/ 30750 w 588898"/>
                <a:gd name="connsiteY67" fmla="*/ 456959 h 670778"/>
                <a:gd name="connsiteX68" fmla="*/ 61500 w 588898"/>
                <a:gd name="connsiteY68" fmla="*/ 487709 h 670778"/>
                <a:gd name="connsiteX69" fmla="*/ 30750 w 588898"/>
                <a:gd name="connsiteY69" fmla="*/ 518459 h 670778"/>
                <a:gd name="connsiteX70" fmla="*/ 558148 w 588898"/>
                <a:gd name="connsiteY70" fmla="*/ 518459 h 670778"/>
                <a:gd name="connsiteX71" fmla="*/ 527398 w 588898"/>
                <a:gd name="connsiteY71" fmla="*/ 487709 h 670778"/>
                <a:gd name="connsiteX72" fmla="*/ 558148 w 588898"/>
                <a:gd name="connsiteY72" fmla="*/ 456959 h 670778"/>
                <a:gd name="connsiteX73" fmla="*/ 588898 w 588898"/>
                <a:gd name="connsiteY73" fmla="*/ 487709 h 670778"/>
                <a:gd name="connsiteX74" fmla="*/ 558148 w 588898"/>
                <a:gd name="connsiteY74" fmla="*/ 518459 h 670778"/>
                <a:gd name="connsiteX75" fmla="*/ 118709 w 588898"/>
                <a:gd name="connsiteY75" fmla="*/ 569232 h 670778"/>
                <a:gd name="connsiteX76" fmla="*/ 103334 w 588898"/>
                <a:gd name="connsiteY76" fmla="*/ 564942 h 670778"/>
                <a:gd name="connsiteX77" fmla="*/ 91892 w 588898"/>
                <a:gd name="connsiteY77" fmla="*/ 522750 h 670778"/>
                <a:gd name="connsiteX78" fmla="*/ 118709 w 588898"/>
                <a:gd name="connsiteY78" fmla="*/ 507375 h 670778"/>
                <a:gd name="connsiteX79" fmla="*/ 134084 w 588898"/>
                <a:gd name="connsiteY79" fmla="*/ 511666 h 670778"/>
                <a:gd name="connsiteX80" fmla="*/ 145526 w 588898"/>
                <a:gd name="connsiteY80" fmla="*/ 553857 h 670778"/>
                <a:gd name="connsiteX81" fmla="*/ 118709 w 588898"/>
                <a:gd name="connsiteY81" fmla="*/ 569232 h 670778"/>
                <a:gd name="connsiteX82" fmla="*/ 470189 w 588898"/>
                <a:gd name="connsiteY82" fmla="*/ 569232 h 670778"/>
                <a:gd name="connsiteX83" fmla="*/ 443372 w 588898"/>
                <a:gd name="connsiteY83" fmla="*/ 553857 h 670778"/>
                <a:gd name="connsiteX84" fmla="*/ 454814 w 588898"/>
                <a:gd name="connsiteY84" fmla="*/ 511666 h 670778"/>
                <a:gd name="connsiteX85" fmla="*/ 470189 w 588898"/>
                <a:gd name="connsiteY85" fmla="*/ 507375 h 670778"/>
                <a:gd name="connsiteX86" fmla="*/ 497006 w 588898"/>
                <a:gd name="connsiteY86" fmla="*/ 522750 h 670778"/>
                <a:gd name="connsiteX87" fmla="*/ 485564 w 588898"/>
                <a:gd name="connsiteY87" fmla="*/ 564942 h 670778"/>
                <a:gd name="connsiteX88" fmla="*/ 470189 w 588898"/>
                <a:gd name="connsiteY88" fmla="*/ 569232 h 670778"/>
                <a:gd name="connsiteX89" fmla="*/ 206669 w 588898"/>
                <a:gd name="connsiteY89" fmla="*/ 620006 h 670778"/>
                <a:gd name="connsiteX90" fmla="*/ 191294 w 588898"/>
                <a:gd name="connsiteY90" fmla="*/ 615715 h 670778"/>
                <a:gd name="connsiteX91" fmla="*/ 179852 w 588898"/>
                <a:gd name="connsiteY91" fmla="*/ 573523 h 670778"/>
                <a:gd name="connsiteX92" fmla="*/ 206669 w 588898"/>
                <a:gd name="connsiteY92" fmla="*/ 558148 h 670778"/>
                <a:gd name="connsiteX93" fmla="*/ 222044 w 588898"/>
                <a:gd name="connsiteY93" fmla="*/ 562439 h 670778"/>
                <a:gd name="connsiteX94" fmla="*/ 233486 w 588898"/>
                <a:gd name="connsiteY94" fmla="*/ 604631 h 670778"/>
                <a:gd name="connsiteX95" fmla="*/ 206669 w 588898"/>
                <a:gd name="connsiteY95" fmla="*/ 620006 h 670778"/>
                <a:gd name="connsiteX96" fmla="*/ 382230 w 588898"/>
                <a:gd name="connsiteY96" fmla="*/ 620006 h 670778"/>
                <a:gd name="connsiteX97" fmla="*/ 355413 w 588898"/>
                <a:gd name="connsiteY97" fmla="*/ 604631 h 670778"/>
                <a:gd name="connsiteX98" fmla="*/ 366855 w 588898"/>
                <a:gd name="connsiteY98" fmla="*/ 562439 h 670778"/>
                <a:gd name="connsiteX99" fmla="*/ 382230 w 588898"/>
                <a:gd name="connsiteY99" fmla="*/ 558148 h 670778"/>
                <a:gd name="connsiteX100" fmla="*/ 409047 w 588898"/>
                <a:gd name="connsiteY100" fmla="*/ 573523 h 670778"/>
                <a:gd name="connsiteX101" fmla="*/ 397605 w 588898"/>
                <a:gd name="connsiteY101" fmla="*/ 615715 h 670778"/>
                <a:gd name="connsiteX102" fmla="*/ 382230 w 588898"/>
                <a:gd name="connsiteY102" fmla="*/ 620006 h 670778"/>
                <a:gd name="connsiteX103" fmla="*/ 294270 w 588898"/>
                <a:gd name="connsiteY103" fmla="*/ 670779 h 670778"/>
                <a:gd name="connsiteX104" fmla="*/ 278895 w 588898"/>
                <a:gd name="connsiteY104" fmla="*/ 666488 h 670778"/>
                <a:gd name="connsiteX105" fmla="*/ 267454 w 588898"/>
                <a:gd name="connsiteY105" fmla="*/ 624296 h 670778"/>
                <a:gd name="connsiteX106" fmla="*/ 294270 w 588898"/>
                <a:gd name="connsiteY106" fmla="*/ 608921 h 670778"/>
                <a:gd name="connsiteX107" fmla="*/ 309645 w 588898"/>
                <a:gd name="connsiteY107" fmla="*/ 613212 h 670778"/>
                <a:gd name="connsiteX108" fmla="*/ 321087 w 588898"/>
                <a:gd name="connsiteY108" fmla="*/ 655404 h 670778"/>
                <a:gd name="connsiteX109" fmla="*/ 294270 w 588898"/>
                <a:gd name="connsiteY109" fmla="*/ 670779 h 67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88898" h="670778">
                  <a:moveTo>
                    <a:pt x="294628" y="61858"/>
                  </a:moveTo>
                  <a:cubicBezTo>
                    <a:pt x="289265" y="61858"/>
                    <a:pt x="284259" y="60427"/>
                    <a:pt x="279253" y="57567"/>
                  </a:cubicBezTo>
                  <a:cubicBezTo>
                    <a:pt x="264593" y="48985"/>
                    <a:pt x="259587" y="30035"/>
                    <a:pt x="267811" y="15375"/>
                  </a:cubicBezTo>
                  <a:cubicBezTo>
                    <a:pt x="273532" y="5363"/>
                    <a:pt x="283901" y="0"/>
                    <a:pt x="294628" y="0"/>
                  </a:cubicBezTo>
                  <a:cubicBezTo>
                    <a:pt x="299991" y="0"/>
                    <a:pt x="304997" y="1430"/>
                    <a:pt x="310003" y="4291"/>
                  </a:cubicBezTo>
                  <a:cubicBezTo>
                    <a:pt x="324663" y="12872"/>
                    <a:pt x="329669" y="31823"/>
                    <a:pt x="321445" y="46483"/>
                  </a:cubicBezTo>
                  <a:cubicBezTo>
                    <a:pt x="315724" y="56137"/>
                    <a:pt x="305355" y="61858"/>
                    <a:pt x="294628" y="61858"/>
                  </a:cubicBezTo>
                  <a:moveTo>
                    <a:pt x="206669" y="112631"/>
                  </a:moveTo>
                  <a:cubicBezTo>
                    <a:pt x="195942" y="112631"/>
                    <a:pt x="185573" y="107267"/>
                    <a:pt x="179852" y="97256"/>
                  </a:cubicBezTo>
                  <a:cubicBezTo>
                    <a:pt x="171270" y="82596"/>
                    <a:pt x="176276" y="63645"/>
                    <a:pt x="191294" y="55064"/>
                  </a:cubicBezTo>
                  <a:cubicBezTo>
                    <a:pt x="196299" y="52203"/>
                    <a:pt x="201305" y="50773"/>
                    <a:pt x="206669" y="50773"/>
                  </a:cubicBezTo>
                  <a:cubicBezTo>
                    <a:pt x="217395" y="50773"/>
                    <a:pt x="227765" y="56137"/>
                    <a:pt x="233486" y="66148"/>
                  </a:cubicBezTo>
                  <a:cubicBezTo>
                    <a:pt x="242067" y="80808"/>
                    <a:pt x="237061" y="99759"/>
                    <a:pt x="222044" y="108340"/>
                  </a:cubicBezTo>
                  <a:cubicBezTo>
                    <a:pt x="217038" y="111201"/>
                    <a:pt x="211674" y="112631"/>
                    <a:pt x="206669" y="112631"/>
                  </a:cubicBezTo>
                  <a:moveTo>
                    <a:pt x="382230" y="112631"/>
                  </a:moveTo>
                  <a:cubicBezTo>
                    <a:pt x="376866" y="112631"/>
                    <a:pt x="371861" y="111201"/>
                    <a:pt x="366855" y="108340"/>
                  </a:cubicBezTo>
                  <a:cubicBezTo>
                    <a:pt x="352195" y="99759"/>
                    <a:pt x="347189" y="80808"/>
                    <a:pt x="355413" y="66148"/>
                  </a:cubicBezTo>
                  <a:cubicBezTo>
                    <a:pt x="361134" y="56137"/>
                    <a:pt x="371503" y="50773"/>
                    <a:pt x="382230" y="50773"/>
                  </a:cubicBezTo>
                  <a:cubicBezTo>
                    <a:pt x="387593" y="50773"/>
                    <a:pt x="392599" y="52203"/>
                    <a:pt x="397605" y="55064"/>
                  </a:cubicBezTo>
                  <a:cubicBezTo>
                    <a:pt x="412265" y="63645"/>
                    <a:pt x="417270" y="82596"/>
                    <a:pt x="409047" y="97256"/>
                  </a:cubicBezTo>
                  <a:cubicBezTo>
                    <a:pt x="403326" y="106910"/>
                    <a:pt x="392957" y="112631"/>
                    <a:pt x="382230" y="112631"/>
                  </a:cubicBezTo>
                  <a:moveTo>
                    <a:pt x="118709" y="163046"/>
                  </a:moveTo>
                  <a:cubicBezTo>
                    <a:pt x="107983" y="163046"/>
                    <a:pt x="97613" y="157683"/>
                    <a:pt x="91892" y="147671"/>
                  </a:cubicBezTo>
                  <a:cubicBezTo>
                    <a:pt x="83311" y="133012"/>
                    <a:pt x="88317" y="114061"/>
                    <a:pt x="103334" y="105480"/>
                  </a:cubicBezTo>
                  <a:cubicBezTo>
                    <a:pt x="108340" y="102619"/>
                    <a:pt x="113346" y="101189"/>
                    <a:pt x="118709" y="101189"/>
                  </a:cubicBezTo>
                  <a:cubicBezTo>
                    <a:pt x="129436" y="101189"/>
                    <a:pt x="139805" y="106910"/>
                    <a:pt x="145526" y="116564"/>
                  </a:cubicBezTo>
                  <a:cubicBezTo>
                    <a:pt x="154108" y="131224"/>
                    <a:pt x="149102" y="150174"/>
                    <a:pt x="134084" y="158756"/>
                  </a:cubicBezTo>
                  <a:cubicBezTo>
                    <a:pt x="129436" y="161974"/>
                    <a:pt x="124073" y="163046"/>
                    <a:pt x="118709" y="163046"/>
                  </a:cubicBezTo>
                  <a:moveTo>
                    <a:pt x="470189" y="163046"/>
                  </a:moveTo>
                  <a:cubicBezTo>
                    <a:pt x="464826" y="163046"/>
                    <a:pt x="459820" y="161616"/>
                    <a:pt x="454814" y="158756"/>
                  </a:cubicBezTo>
                  <a:cubicBezTo>
                    <a:pt x="440154" y="150174"/>
                    <a:pt x="435148" y="131224"/>
                    <a:pt x="443372" y="116564"/>
                  </a:cubicBezTo>
                  <a:cubicBezTo>
                    <a:pt x="449093" y="106552"/>
                    <a:pt x="459462" y="101189"/>
                    <a:pt x="470189" y="101189"/>
                  </a:cubicBezTo>
                  <a:cubicBezTo>
                    <a:pt x="475552" y="101189"/>
                    <a:pt x="480558" y="102619"/>
                    <a:pt x="485564" y="105480"/>
                  </a:cubicBezTo>
                  <a:cubicBezTo>
                    <a:pt x="500224" y="114061"/>
                    <a:pt x="505230" y="133012"/>
                    <a:pt x="497006" y="147671"/>
                  </a:cubicBezTo>
                  <a:cubicBezTo>
                    <a:pt x="491285" y="157683"/>
                    <a:pt x="480916" y="163046"/>
                    <a:pt x="470189" y="163046"/>
                  </a:cubicBezTo>
                  <a:moveTo>
                    <a:pt x="30750" y="214177"/>
                  </a:moveTo>
                  <a:cubicBezTo>
                    <a:pt x="13945" y="214177"/>
                    <a:pt x="0" y="200232"/>
                    <a:pt x="0" y="183427"/>
                  </a:cubicBezTo>
                  <a:cubicBezTo>
                    <a:pt x="0" y="166264"/>
                    <a:pt x="13945" y="152677"/>
                    <a:pt x="30750" y="152677"/>
                  </a:cubicBezTo>
                  <a:cubicBezTo>
                    <a:pt x="47913" y="152677"/>
                    <a:pt x="61500" y="166622"/>
                    <a:pt x="61500" y="183427"/>
                  </a:cubicBezTo>
                  <a:cubicBezTo>
                    <a:pt x="61858" y="200232"/>
                    <a:pt x="47913" y="214177"/>
                    <a:pt x="30750" y="214177"/>
                  </a:cubicBezTo>
                  <a:moveTo>
                    <a:pt x="558148" y="214177"/>
                  </a:moveTo>
                  <a:cubicBezTo>
                    <a:pt x="540986" y="214177"/>
                    <a:pt x="527398" y="200232"/>
                    <a:pt x="527398" y="183427"/>
                  </a:cubicBezTo>
                  <a:cubicBezTo>
                    <a:pt x="527398" y="166264"/>
                    <a:pt x="541343" y="152677"/>
                    <a:pt x="558148" y="152677"/>
                  </a:cubicBezTo>
                  <a:cubicBezTo>
                    <a:pt x="575311" y="152677"/>
                    <a:pt x="588898" y="166622"/>
                    <a:pt x="588898" y="183427"/>
                  </a:cubicBezTo>
                  <a:cubicBezTo>
                    <a:pt x="588898" y="200232"/>
                    <a:pt x="574954" y="214177"/>
                    <a:pt x="558148" y="214177"/>
                  </a:cubicBezTo>
                  <a:moveTo>
                    <a:pt x="30750" y="315724"/>
                  </a:moveTo>
                  <a:cubicBezTo>
                    <a:pt x="13587" y="315724"/>
                    <a:pt x="0" y="301779"/>
                    <a:pt x="0" y="284974"/>
                  </a:cubicBezTo>
                  <a:cubicBezTo>
                    <a:pt x="0" y="267811"/>
                    <a:pt x="13945" y="253866"/>
                    <a:pt x="30750" y="253866"/>
                  </a:cubicBezTo>
                  <a:cubicBezTo>
                    <a:pt x="47913" y="253866"/>
                    <a:pt x="61500" y="267811"/>
                    <a:pt x="61500" y="284616"/>
                  </a:cubicBezTo>
                  <a:cubicBezTo>
                    <a:pt x="61858" y="301779"/>
                    <a:pt x="47913" y="315724"/>
                    <a:pt x="30750" y="315724"/>
                  </a:cubicBezTo>
                  <a:moveTo>
                    <a:pt x="558148" y="315724"/>
                  </a:moveTo>
                  <a:cubicBezTo>
                    <a:pt x="540986" y="315724"/>
                    <a:pt x="527398" y="301779"/>
                    <a:pt x="527398" y="284974"/>
                  </a:cubicBezTo>
                  <a:cubicBezTo>
                    <a:pt x="527398" y="267811"/>
                    <a:pt x="541343" y="254224"/>
                    <a:pt x="558148" y="254224"/>
                  </a:cubicBezTo>
                  <a:cubicBezTo>
                    <a:pt x="575311" y="254224"/>
                    <a:pt x="588898" y="268168"/>
                    <a:pt x="588898" y="284974"/>
                  </a:cubicBezTo>
                  <a:cubicBezTo>
                    <a:pt x="588898" y="301779"/>
                    <a:pt x="574954" y="315724"/>
                    <a:pt x="558148" y="315724"/>
                  </a:cubicBezTo>
                  <a:moveTo>
                    <a:pt x="30750" y="416913"/>
                  </a:moveTo>
                  <a:cubicBezTo>
                    <a:pt x="13587" y="416913"/>
                    <a:pt x="0" y="402968"/>
                    <a:pt x="0" y="386163"/>
                  </a:cubicBezTo>
                  <a:cubicBezTo>
                    <a:pt x="0" y="369000"/>
                    <a:pt x="13945" y="355413"/>
                    <a:pt x="30750" y="355413"/>
                  </a:cubicBezTo>
                  <a:cubicBezTo>
                    <a:pt x="47913" y="355413"/>
                    <a:pt x="61500" y="369357"/>
                    <a:pt x="61500" y="386163"/>
                  </a:cubicBezTo>
                  <a:cubicBezTo>
                    <a:pt x="61858" y="403325"/>
                    <a:pt x="47913" y="416913"/>
                    <a:pt x="30750" y="416913"/>
                  </a:cubicBezTo>
                  <a:moveTo>
                    <a:pt x="558148" y="416913"/>
                  </a:moveTo>
                  <a:cubicBezTo>
                    <a:pt x="540986" y="416913"/>
                    <a:pt x="527398" y="402968"/>
                    <a:pt x="527398" y="386163"/>
                  </a:cubicBezTo>
                  <a:cubicBezTo>
                    <a:pt x="527398" y="369000"/>
                    <a:pt x="541343" y="355413"/>
                    <a:pt x="558148" y="355413"/>
                  </a:cubicBezTo>
                  <a:cubicBezTo>
                    <a:pt x="575311" y="355413"/>
                    <a:pt x="588898" y="369357"/>
                    <a:pt x="588898" y="386163"/>
                  </a:cubicBezTo>
                  <a:cubicBezTo>
                    <a:pt x="588898" y="403325"/>
                    <a:pt x="574954" y="416913"/>
                    <a:pt x="558148" y="416913"/>
                  </a:cubicBezTo>
                  <a:moveTo>
                    <a:pt x="30750" y="518459"/>
                  </a:moveTo>
                  <a:cubicBezTo>
                    <a:pt x="13587" y="518459"/>
                    <a:pt x="0" y="504514"/>
                    <a:pt x="0" y="487709"/>
                  </a:cubicBezTo>
                  <a:cubicBezTo>
                    <a:pt x="0" y="470546"/>
                    <a:pt x="13945" y="456959"/>
                    <a:pt x="30750" y="456959"/>
                  </a:cubicBezTo>
                  <a:cubicBezTo>
                    <a:pt x="47913" y="456959"/>
                    <a:pt x="61500" y="470904"/>
                    <a:pt x="61500" y="487709"/>
                  </a:cubicBezTo>
                  <a:cubicBezTo>
                    <a:pt x="61858" y="504514"/>
                    <a:pt x="47913" y="518459"/>
                    <a:pt x="30750" y="518459"/>
                  </a:cubicBezTo>
                  <a:moveTo>
                    <a:pt x="558148" y="518459"/>
                  </a:moveTo>
                  <a:cubicBezTo>
                    <a:pt x="540986" y="518459"/>
                    <a:pt x="527398" y="504514"/>
                    <a:pt x="527398" y="487709"/>
                  </a:cubicBezTo>
                  <a:cubicBezTo>
                    <a:pt x="527398" y="470546"/>
                    <a:pt x="541343" y="456959"/>
                    <a:pt x="558148" y="456959"/>
                  </a:cubicBezTo>
                  <a:cubicBezTo>
                    <a:pt x="575311" y="456959"/>
                    <a:pt x="588898" y="470904"/>
                    <a:pt x="588898" y="487709"/>
                  </a:cubicBezTo>
                  <a:cubicBezTo>
                    <a:pt x="588898" y="504514"/>
                    <a:pt x="574954" y="518459"/>
                    <a:pt x="558148" y="518459"/>
                  </a:cubicBezTo>
                  <a:moveTo>
                    <a:pt x="118709" y="569232"/>
                  </a:moveTo>
                  <a:cubicBezTo>
                    <a:pt x="113346" y="569232"/>
                    <a:pt x="108340" y="567802"/>
                    <a:pt x="103334" y="564942"/>
                  </a:cubicBezTo>
                  <a:cubicBezTo>
                    <a:pt x="88674" y="556360"/>
                    <a:pt x="83669" y="537410"/>
                    <a:pt x="91892" y="522750"/>
                  </a:cubicBezTo>
                  <a:cubicBezTo>
                    <a:pt x="97613" y="512738"/>
                    <a:pt x="107983" y="507375"/>
                    <a:pt x="118709" y="507375"/>
                  </a:cubicBezTo>
                  <a:cubicBezTo>
                    <a:pt x="124073" y="507375"/>
                    <a:pt x="129079" y="508805"/>
                    <a:pt x="134084" y="511666"/>
                  </a:cubicBezTo>
                  <a:cubicBezTo>
                    <a:pt x="148744" y="520247"/>
                    <a:pt x="153750" y="539197"/>
                    <a:pt x="145526" y="553857"/>
                  </a:cubicBezTo>
                  <a:cubicBezTo>
                    <a:pt x="139805" y="563869"/>
                    <a:pt x="129436" y="569232"/>
                    <a:pt x="118709" y="569232"/>
                  </a:cubicBezTo>
                  <a:moveTo>
                    <a:pt x="470189" y="569232"/>
                  </a:moveTo>
                  <a:cubicBezTo>
                    <a:pt x="459462" y="569232"/>
                    <a:pt x="449093" y="563869"/>
                    <a:pt x="443372" y="553857"/>
                  </a:cubicBezTo>
                  <a:cubicBezTo>
                    <a:pt x="434791" y="539197"/>
                    <a:pt x="439797" y="520247"/>
                    <a:pt x="454814" y="511666"/>
                  </a:cubicBezTo>
                  <a:cubicBezTo>
                    <a:pt x="459820" y="508805"/>
                    <a:pt x="464826" y="507375"/>
                    <a:pt x="470189" y="507375"/>
                  </a:cubicBezTo>
                  <a:cubicBezTo>
                    <a:pt x="480916" y="507375"/>
                    <a:pt x="491285" y="512738"/>
                    <a:pt x="497006" y="522750"/>
                  </a:cubicBezTo>
                  <a:cubicBezTo>
                    <a:pt x="505587" y="537410"/>
                    <a:pt x="500582" y="556360"/>
                    <a:pt x="485564" y="564942"/>
                  </a:cubicBezTo>
                  <a:cubicBezTo>
                    <a:pt x="480558" y="568160"/>
                    <a:pt x="475552" y="569232"/>
                    <a:pt x="470189" y="569232"/>
                  </a:cubicBezTo>
                  <a:moveTo>
                    <a:pt x="206669" y="620006"/>
                  </a:moveTo>
                  <a:cubicBezTo>
                    <a:pt x="201305" y="620006"/>
                    <a:pt x="195942" y="618575"/>
                    <a:pt x="191294" y="615715"/>
                  </a:cubicBezTo>
                  <a:cubicBezTo>
                    <a:pt x="176634" y="607133"/>
                    <a:pt x="171628" y="588183"/>
                    <a:pt x="179852" y="573523"/>
                  </a:cubicBezTo>
                  <a:cubicBezTo>
                    <a:pt x="185573" y="563511"/>
                    <a:pt x="195942" y="558148"/>
                    <a:pt x="206669" y="558148"/>
                  </a:cubicBezTo>
                  <a:cubicBezTo>
                    <a:pt x="212032" y="558148"/>
                    <a:pt x="217395" y="559578"/>
                    <a:pt x="222044" y="562439"/>
                  </a:cubicBezTo>
                  <a:cubicBezTo>
                    <a:pt x="236704" y="571020"/>
                    <a:pt x="241709" y="589971"/>
                    <a:pt x="233486" y="604631"/>
                  </a:cubicBezTo>
                  <a:cubicBezTo>
                    <a:pt x="227407" y="614642"/>
                    <a:pt x="217038" y="620006"/>
                    <a:pt x="206669" y="620006"/>
                  </a:cubicBezTo>
                  <a:moveTo>
                    <a:pt x="382230" y="620006"/>
                  </a:moveTo>
                  <a:cubicBezTo>
                    <a:pt x="371503" y="620006"/>
                    <a:pt x="361134" y="614285"/>
                    <a:pt x="355413" y="604631"/>
                  </a:cubicBezTo>
                  <a:cubicBezTo>
                    <a:pt x="346831" y="589971"/>
                    <a:pt x="351837" y="571020"/>
                    <a:pt x="366855" y="562439"/>
                  </a:cubicBezTo>
                  <a:cubicBezTo>
                    <a:pt x="371861" y="559578"/>
                    <a:pt x="376866" y="558148"/>
                    <a:pt x="382230" y="558148"/>
                  </a:cubicBezTo>
                  <a:cubicBezTo>
                    <a:pt x="392957" y="558148"/>
                    <a:pt x="403326" y="563511"/>
                    <a:pt x="409047" y="573523"/>
                  </a:cubicBezTo>
                  <a:cubicBezTo>
                    <a:pt x="417628" y="588183"/>
                    <a:pt x="412622" y="607133"/>
                    <a:pt x="397605" y="615715"/>
                  </a:cubicBezTo>
                  <a:cubicBezTo>
                    <a:pt x="392957" y="618933"/>
                    <a:pt x="387593" y="620006"/>
                    <a:pt x="382230" y="620006"/>
                  </a:cubicBezTo>
                  <a:moveTo>
                    <a:pt x="294270" y="670779"/>
                  </a:moveTo>
                  <a:cubicBezTo>
                    <a:pt x="288907" y="670779"/>
                    <a:pt x="283901" y="669349"/>
                    <a:pt x="278895" y="666488"/>
                  </a:cubicBezTo>
                  <a:cubicBezTo>
                    <a:pt x="264236" y="657907"/>
                    <a:pt x="259230" y="638956"/>
                    <a:pt x="267454" y="624296"/>
                  </a:cubicBezTo>
                  <a:cubicBezTo>
                    <a:pt x="273175" y="614285"/>
                    <a:pt x="283544" y="608921"/>
                    <a:pt x="294270" y="608921"/>
                  </a:cubicBezTo>
                  <a:cubicBezTo>
                    <a:pt x="299634" y="608921"/>
                    <a:pt x="304640" y="610351"/>
                    <a:pt x="309645" y="613212"/>
                  </a:cubicBezTo>
                  <a:cubicBezTo>
                    <a:pt x="324305" y="621793"/>
                    <a:pt x="329311" y="640744"/>
                    <a:pt x="321087" y="655404"/>
                  </a:cubicBezTo>
                  <a:cubicBezTo>
                    <a:pt x="315366" y="665415"/>
                    <a:pt x="304997" y="670779"/>
                    <a:pt x="294270" y="670779"/>
                  </a:cubicBezTo>
                </a:path>
              </a:pathLst>
            </a:custGeom>
            <a:solidFill>
              <a:srgbClr val="61A8A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785BAC-461F-4B9D-9B1C-7DA16098563B}"/>
                </a:ext>
              </a:extLst>
            </p:cNvPr>
            <p:cNvSpPr/>
            <p:nvPr/>
          </p:nvSpPr>
          <p:spPr>
            <a:xfrm>
              <a:off x="9246068" y="604915"/>
              <a:ext cx="427997" cy="481988"/>
            </a:xfrm>
            <a:custGeom>
              <a:avLst/>
              <a:gdLst>
                <a:gd name="connsiteX0" fmla="*/ 213820 w 427997"/>
                <a:gd name="connsiteY0" fmla="*/ 76160 h 481988"/>
                <a:gd name="connsiteX1" fmla="*/ 194869 w 427997"/>
                <a:gd name="connsiteY1" fmla="*/ 71154 h 481988"/>
                <a:gd name="connsiteX2" fmla="*/ 180924 w 427997"/>
                <a:gd name="connsiteY2" fmla="*/ 18951 h 481988"/>
                <a:gd name="connsiteX3" fmla="*/ 213820 w 427997"/>
                <a:gd name="connsiteY3" fmla="*/ 0 h 481988"/>
                <a:gd name="connsiteX4" fmla="*/ 232770 w 427997"/>
                <a:gd name="connsiteY4" fmla="*/ 5006 h 481988"/>
                <a:gd name="connsiteX5" fmla="*/ 246715 w 427997"/>
                <a:gd name="connsiteY5" fmla="*/ 57209 h 481988"/>
                <a:gd name="connsiteX6" fmla="*/ 213820 w 427997"/>
                <a:gd name="connsiteY6" fmla="*/ 76160 h 481988"/>
                <a:gd name="connsiteX7" fmla="*/ 126218 w 427997"/>
                <a:gd name="connsiteY7" fmla="*/ 126933 h 481988"/>
                <a:gd name="connsiteX8" fmla="*/ 93323 w 427997"/>
                <a:gd name="connsiteY8" fmla="*/ 107983 h 481988"/>
                <a:gd name="connsiteX9" fmla="*/ 107267 w 427997"/>
                <a:gd name="connsiteY9" fmla="*/ 55779 h 481988"/>
                <a:gd name="connsiteX10" fmla="*/ 126218 w 427997"/>
                <a:gd name="connsiteY10" fmla="*/ 50773 h 481988"/>
                <a:gd name="connsiteX11" fmla="*/ 159113 w 427997"/>
                <a:gd name="connsiteY11" fmla="*/ 69724 h 481988"/>
                <a:gd name="connsiteX12" fmla="*/ 145169 w 427997"/>
                <a:gd name="connsiteY12" fmla="*/ 121927 h 481988"/>
                <a:gd name="connsiteX13" fmla="*/ 126218 w 427997"/>
                <a:gd name="connsiteY13" fmla="*/ 126933 h 481988"/>
                <a:gd name="connsiteX14" fmla="*/ 301779 w 427997"/>
                <a:gd name="connsiteY14" fmla="*/ 126933 h 481988"/>
                <a:gd name="connsiteX15" fmla="*/ 282829 w 427997"/>
                <a:gd name="connsiteY15" fmla="*/ 121927 h 481988"/>
                <a:gd name="connsiteX16" fmla="*/ 268884 w 427997"/>
                <a:gd name="connsiteY16" fmla="*/ 69724 h 481988"/>
                <a:gd name="connsiteX17" fmla="*/ 301779 w 427997"/>
                <a:gd name="connsiteY17" fmla="*/ 50773 h 481988"/>
                <a:gd name="connsiteX18" fmla="*/ 320730 w 427997"/>
                <a:gd name="connsiteY18" fmla="*/ 55779 h 481988"/>
                <a:gd name="connsiteX19" fmla="*/ 334675 w 427997"/>
                <a:gd name="connsiteY19" fmla="*/ 107983 h 481988"/>
                <a:gd name="connsiteX20" fmla="*/ 301779 w 427997"/>
                <a:gd name="connsiteY20" fmla="*/ 126933 h 481988"/>
                <a:gd name="connsiteX21" fmla="*/ 38259 w 427997"/>
                <a:gd name="connsiteY21" fmla="*/ 177349 h 481988"/>
                <a:gd name="connsiteX22" fmla="*/ 0 w 427997"/>
                <a:gd name="connsiteY22" fmla="*/ 139090 h 481988"/>
                <a:gd name="connsiteX23" fmla="*/ 38259 w 427997"/>
                <a:gd name="connsiteY23" fmla="*/ 100831 h 481988"/>
                <a:gd name="connsiteX24" fmla="*/ 76517 w 427997"/>
                <a:gd name="connsiteY24" fmla="*/ 139090 h 481988"/>
                <a:gd name="connsiteX25" fmla="*/ 38259 w 427997"/>
                <a:gd name="connsiteY25" fmla="*/ 177349 h 481988"/>
                <a:gd name="connsiteX26" fmla="*/ 389738 w 427997"/>
                <a:gd name="connsiteY26" fmla="*/ 177349 h 481988"/>
                <a:gd name="connsiteX27" fmla="*/ 351480 w 427997"/>
                <a:gd name="connsiteY27" fmla="*/ 139090 h 481988"/>
                <a:gd name="connsiteX28" fmla="*/ 389738 w 427997"/>
                <a:gd name="connsiteY28" fmla="*/ 100831 h 481988"/>
                <a:gd name="connsiteX29" fmla="*/ 427997 w 427997"/>
                <a:gd name="connsiteY29" fmla="*/ 139090 h 481988"/>
                <a:gd name="connsiteX30" fmla="*/ 389738 w 427997"/>
                <a:gd name="connsiteY30" fmla="*/ 177349 h 481988"/>
                <a:gd name="connsiteX31" fmla="*/ 38259 w 427997"/>
                <a:gd name="connsiteY31" fmla="*/ 279253 h 481988"/>
                <a:gd name="connsiteX32" fmla="*/ 0 w 427997"/>
                <a:gd name="connsiteY32" fmla="*/ 240994 h 481988"/>
                <a:gd name="connsiteX33" fmla="*/ 38259 w 427997"/>
                <a:gd name="connsiteY33" fmla="*/ 202735 h 481988"/>
                <a:gd name="connsiteX34" fmla="*/ 76517 w 427997"/>
                <a:gd name="connsiteY34" fmla="*/ 240994 h 481988"/>
                <a:gd name="connsiteX35" fmla="*/ 38259 w 427997"/>
                <a:gd name="connsiteY35" fmla="*/ 279253 h 481988"/>
                <a:gd name="connsiteX36" fmla="*/ 389738 w 427997"/>
                <a:gd name="connsiteY36" fmla="*/ 279253 h 481988"/>
                <a:gd name="connsiteX37" fmla="*/ 351480 w 427997"/>
                <a:gd name="connsiteY37" fmla="*/ 240994 h 481988"/>
                <a:gd name="connsiteX38" fmla="*/ 389738 w 427997"/>
                <a:gd name="connsiteY38" fmla="*/ 202735 h 481988"/>
                <a:gd name="connsiteX39" fmla="*/ 427997 w 427997"/>
                <a:gd name="connsiteY39" fmla="*/ 240994 h 481988"/>
                <a:gd name="connsiteX40" fmla="*/ 389738 w 427997"/>
                <a:gd name="connsiteY40" fmla="*/ 279253 h 481988"/>
                <a:gd name="connsiteX41" fmla="*/ 38259 w 427997"/>
                <a:gd name="connsiteY41" fmla="*/ 380799 h 481988"/>
                <a:gd name="connsiteX42" fmla="*/ 0 w 427997"/>
                <a:gd name="connsiteY42" fmla="*/ 342541 h 481988"/>
                <a:gd name="connsiteX43" fmla="*/ 38259 w 427997"/>
                <a:gd name="connsiteY43" fmla="*/ 304282 h 481988"/>
                <a:gd name="connsiteX44" fmla="*/ 76517 w 427997"/>
                <a:gd name="connsiteY44" fmla="*/ 342541 h 481988"/>
                <a:gd name="connsiteX45" fmla="*/ 38259 w 427997"/>
                <a:gd name="connsiteY45" fmla="*/ 380799 h 481988"/>
                <a:gd name="connsiteX46" fmla="*/ 389738 w 427997"/>
                <a:gd name="connsiteY46" fmla="*/ 380799 h 481988"/>
                <a:gd name="connsiteX47" fmla="*/ 351480 w 427997"/>
                <a:gd name="connsiteY47" fmla="*/ 342541 h 481988"/>
                <a:gd name="connsiteX48" fmla="*/ 389738 w 427997"/>
                <a:gd name="connsiteY48" fmla="*/ 304282 h 481988"/>
                <a:gd name="connsiteX49" fmla="*/ 427997 w 427997"/>
                <a:gd name="connsiteY49" fmla="*/ 342541 h 481988"/>
                <a:gd name="connsiteX50" fmla="*/ 389738 w 427997"/>
                <a:gd name="connsiteY50" fmla="*/ 380799 h 481988"/>
                <a:gd name="connsiteX51" fmla="*/ 126218 w 427997"/>
                <a:gd name="connsiteY51" fmla="*/ 431215 h 481988"/>
                <a:gd name="connsiteX52" fmla="*/ 107267 w 427997"/>
                <a:gd name="connsiteY52" fmla="*/ 426209 h 481988"/>
                <a:gd name="connsiteX53" fmla="*/ 93323 w 427997"/>
                <a:gd name="connsiteY53" fmla="*/ 374006 h 481988"/>
                <a:gd name="connsiteX54" fmla="*/ 126218 w 427997"/>
                <a:gd name="connsiteY54" fmla="*/ 355055 h 481988"/>
                <a:gd name="connsiteX55" fmla="*/ 145169 w 427997"/>
                <a:gd name="connsiteY55" fmla="*/ 360061 h 481988"/>
                <a:gd name="connsiteX56" fmla="*/ 159113 w 427997"/>
                <a:gd name="connsiteY56" fmla="*/ 412264 h 481988"/>
                <a:gd name="connsiteX57" fmla="*/ 126218 w 427997"/>
                <a:gd name="connsiteY57" fmla="*/ 431215 h 481988"/>
                <a:gd name="connsiteX58" fmla="*/ 301779 w 427997"/>
                <a:gd name="connsiteY58" fmla="*/ 431215 h 481988"/>
                <a:gd name="connsiteX59" fmla="*/ 268884 w 427997"/>
                <a:gd name="connsiteY59" fmla="*/ 412264 h 481988"/>
                <a:gd name="connsiteX60" fmla="*/ 282829 w 427997"/>
                <a:gd name="connsiteY60" fmla="*/ 360061 h 481988"/>
                <a:gd name="connsiteX61" fmla="*/ 301779 w 427997"/>
                <a:gd name="connsiteY61" fmla="*/ 355055 h 481988"/>
                <a:gd name="connsiteX62" fmla="*/ 334675 w 427997"/>
                <a:gd name="connsiteY62" fmla="*/ 374006 h 481988"/>
                <a:gd name="connsiteX63" fmla="*/ 320730 w 427997"/>
                <a:gd name="connsiteY63" fmla="*/ 426209 h 481988"/>
                <a:gd name="connsiteX64" fmla="*/ 301779 w 427997"/>
                <a:gd name="connsiteY64" fmla="*/ 431215 h 481988"/>
                <a:gd name="connsiteX65" fmla="*/ 214177 w 427997"/>
                <a:gd name="connsiteY65" fmla="*/ 481988 h 481988"/>
                <a:gd name="connsiteX66" fmla="*/ 195227 w 427997"/>
                <a:gd name="connsiteY66" fmla="*/ 476982 h 481988"/>
                <a:gd name="connsiteX67" fmla="*/ 181282 w 427997"/>
                <a:gd name="connsiteY67" fmla="*/ 424779 h 481988"/>
                <a:gd name="connsiteX68" fmla="*/ 214177 w 427997"/>
                <a:gd name="connsiteY68" fmla="*/ 405828 h 481988"/>
                <a:gd name="connsiteX69" fmla="*/ 233128 w 427997"/>
                <a:gd name="connsiteY69" fmla="*/ 410834 h 481988"/>
                <a:gd name="connsiteX70" fmla="*/ 247073 w 427997"/>
                <a:gd name="connsiteY70" fmla="*/ 463038 h 481988"/>
                <a:gd name="connsiteX71" fmla="*/ 214177 w 427997"/>
                <a:gd name="connsiteY71" fmla="*/ 481988 h 48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27997" h="481988">
                  <a:moveTo>
                    <a:pt x="213820" y="76160"/>
                  </a:moveTo>
                  <a:cubicBezTo>
                    <a:pt x="207384" y="76160"/>
                    <a:pt x="200948" y="74372"/>
                    <a:pt x="194869" y="71154"/>
                  </a:cubicBezTo>
                  <a:cubicBezTo>
                    <a:pt x="176634" y="60785"/>
                    <a:pt x="170555" y="37186"/>
                    <a:pt x="180924" y="18951"/>
                  </a:cubicBezTo>
                  <a:cubicBezTo>
                    <a:pt x="188076" y="6794"/>
                    <a:pt x="200948" y="0"/>
                    <a:pt x="213820" y="0"/>
                  </a:cubicBezTo>
                  <a:cubicBezTo>
                    <a:pt x="220256" y="0"/>
                    <a:pt x="226692" y="1788"/>
                    <a:pt x="232770" y="5006"/>
                  </a:cubicBezTo>
                  <a:cubicBezTo>
                    <a:pt x="251006" y="15375"/>
                    <a:pt x="257084" y="38974"/>
                    <a:pt x="246715" y="57209"/>
                  </a:cubicBezTo>
                  <a:cubicBezTo>
                    <a:pt x="239922" y="69366"/>
                    <a:pt x="227049" y="76160"/>
                    <a:pt x="213820" y="76160"/>
                  </a:cubicBezTo>
                  <a:moveTo>
                    <a:pt x="126218" y="126933"/>
                  </a:moveTo>
                  <a:cubicBezTo>
                    <a:pt x="112988" y="126933"/>
                    <a:pt x="100116" y="120139"/>
                    <a:pt x="93323" y="107983"/>
                  </a:cubicBezTo>
                  <a:cubicBezTo>
                    <a:pt x="82954" y="89747"/>
                    <a:pt x="89032" y="66506"/>
                    <a:pt x="107267" y="55779"/>
                  </a:cubicBezTo>
                  <a:cubicBezTo>
                    <a:pt x="113346" y="52203"/>
                    <a:pt x="119782" y="50773"/>
                    <a:pt x="126218" y="50773"/>
                  </a:cubicBezTo>
                  <a:cubicBezTo>
                    <a:pt x="139448" y="50773"/>
                    <a:pt x="152320" y="57567"/>
                    <a:pt x="159113" y="69724"/>
                  </a:cubicBezTo>
                  <a:cubicBezTo>
                    <a:pt x="169483" y="87959"/>
                    <a:pt x="163404" y="111201"/>
                    <a:pt x="145169" y="121927"/>
                  </a:cubicBezTo>
                  <a:cubicBezTo>
                    <a:pt x="139090" y="125145"/>
                    <a:pt x="132654" y="126933"/>
                    <a:pt x="126218" y="126933"/>
                  </a:cubicBezTo>
                  <a:moveTo>
                    <a:pt x="301779" y="126933"/>
                  </a:moveTo>
                  <a:cubicBezTo>
                    <a:pt x="295343" y="126933"/>
                    <a:pt x="288907" y="125145"/>
                    <a:pt x="282829" y="121927"/>
                  </a:cubicBezTo>
                  <a:cubicBezTo>
                    <a:pt x="264593" y="111558"/>
                    <a:pt x="258515" y="87959"/>
                    <a:pt x="268884" y="69724"/>
                  </a:cubicBezTo>
                  <a:cubicBezTo>
                    <a:pt x="276035" y="57567"/>
                    <a:pt x="288907" y="50773"/>
                    <a:pt x="301779" y="50773"/>
                  </a:cubicBezTo>
                  <a:cubicBezTo>
                    <a:pt x="308215" y="50773"/>
                    <a:pt x="314651" y="52561"/>
                    <a:pt x="320730" y="55779"/>
                  </a:cubicBezTo>
                  <a:cubicBezTo>
                    <a:pt x="338965" y="66148"/>
                    <a:pt x="345044" y="89747"/>
                    <a:pt x="334675" y="107983"/>
                  </a:cubicBezTo>
                  <a:cubicBezTo>
                    <a:pt x="327881" y="120139"/>
                    <a:pt x="315009" y="126933"/>
                    <a:pt x="301779" y="126933"/>
                  </a:cubicBezTo>
                  <a:moveTo>
                    <a:pt x="38259" y="177349"/>
                  </a:moveTo>
                  <a:cubicBezTo>
                    <a:pt x="17163" y="177349"/>
                    <a:pt x="0" y="160186"/>
                    <a:pt x="0" y="139090"/>
                  </a:cubicBezTo>
                  <a:cubicBezTo>
                    <a:pt x="0" y="117994"/>
                    <a:pt x="17163" y="100831"/>
                    <a:pt x="38259" y="100831"/>
                  </a:cubicBezTo>
                  <a:cubicBezTo>
                    <a:pt x="59355" y="100831"/>
                    <a:pt x="76517" y="117994"/>
                    <a:pt x="76517" y="139090"/>
                  </a:cubicBezTo>
                  <a:cubicBezTo>
                    <a:pt x="76517" y="160544"/>
                    <a:pt x="59355" y="177349"/>
                    <a:pt x="38259" y="177349"/>
                  </a:cubicBezTo>
                  <a:moveTo>
                    <a:pt x="389738" y="177349"/>
                  </a:moveTo>
                  <a:cubicBezTo>
                    <a:pt x="368643" y="177349"/>
                    <a:pt x="351480" y="160186"/>
                    <a:pt x="351480" y="139090"/>
                  </a:cubicBezTo>
                  <a:cubicBezTo>
                    <a:pt x="351480" y="117994"/>
                    <a:pt x="368643" y="100831"/>
                    <a:pt x="389738" y="100831"/>
                  </a:cubicBezTo>
                  <a:cubicBezTo>
                    <a:pt x="410834" y="100831"/>
                    <a:pt x="427997" y="117994"/>
                    <a:pt x="427997" y="139090"/>
                  </a:cubicBezTo>
                  <a:cubicBezTo>
                    <a:pt x="427640" y="160544"/>
                    <a:pt x="410834" y="177349"/>
                    <a:pt x="389738" y="177349"/>
                  </a:cubicBezTo>
                  <a:moveTo>
                    <a:pt x="38259" y="279253"/>
                  </a:moveTo>
                  <a:cubicBezTo>
                    <a:pt x="17163" y="279253"/>
                    <a:pt x="0" y="262090"/>
                    <a:pt x="0" y="240994"/>
                  </a:cubicBezTo>
                  <a:cubicBezTo>
                    <a:pt x="0" y="219898"/>
                    <a:pt x="17163" y="202735"/>
                    <a:pt x="38259" y="202735"/>
                  </a:cubicBezTo>
                  <a:cubicBezTo>
                    <a:pt x="59355" y="202735"/>
                    <a:pt x="76517" y="219898"/>
                    <a:pt x="76517" y="240994"/>
                  </a:cubicBezTo>
                  <a:cubicBezTo>
                    <a:pt x="76517" y="262090"/>
                    <a:pt x="59355" y="279253"/>
                    <a:pt x="38259" y="279253"/>
                  </a:cubicBezTo>
                  <a:moveTo>
                    <a:pt x="389738" y="279253"/>
                  </a:moveTo>
                  <a:cubicBezTo>
                    <a:pt x="368643" y="279253"/>
                    <a:pt x="351480" y="262090"/>
                    <a:pt x="351480" y="240994"/>
                  </a:cubicBezTo>
                  <a:cubicBezTo>
                    <a:pt x="351480" y="219898"/>
                    <a:pt x="368643" y="202735"/>
                    <a:pt x="389738" y="202735"/>
                  </a:cubicBezTo>
                  <a:cubicBezTo>
                    <a:pt x="410834" y="202735"/>
                    <a:pt x="427997" y="219898"/>
                    <a:pt x="427997" y="240994"/>
                  </a:cubicBezTo>
                  <a:cubicBezTo>
                    <a:pt x="427640" y="262090"/>
                    <a:pt x="410834" y="279253"/>
                    <a:pt x="389738" y="279253"/>
                  </a:cubicBezTo>
                  <a:moveTo>
                    <a:pt x="38259" y="380799"/>
                  </a:moveTo>
                  <a:cubicBezTo>
                    <a:pt x="17163" y="380799"/>
                    <a:pt x="0" y="363637"/>
                    <a:pt x="0" y="342541"/>
                  </a:cubicBezTo>
                  <a:cubicBezTo>
                    <a:pt x="0" y="321445"/>
                    <a:pt x="17163" y="304282"/>
                    <a:pt x="38259" y="304282"/>
                  </a:cubicBezTo>
                  <a:cubicBezTo>
                    <a:pt x="59355" y="304282"/>
                    <a:pt x="76517" y="321445"/>
                    <a:pt x="76517" y="342541"/>
                  </a:cubicBezTo>
                  <a:cubicBezTo>
                    <a:pt x="76517" y="363637"/>
                    <a:pt x="59355" y="380799"/>
                    <a:pt x="38259" y="380799"/>
                  </a:cubicBezTo>
                  <a:moveTo>
                    <a:pt x="389738" y="380799"/>
                  </a:moveTo>
                  <a:cubicBezTo>
                    <a:pt x="368643" y="380799"/>
                    <a:pt x="351480" y="363637"/>
                    <a:pt x="351480" y="342541"/>
                  </a:cubicBezTo>
                  <a:cubicBezTo>
                    <a:pt x="351480" y="321445"/>
                    <a:pt x="368643" y="304282"/>
                    <a:pt x="389738" y="304282"/>
                  </a:cubicBezTo>
                  <a:cubicBezTo>
                    <a:pt x="410834" y="304282"/>
                    <a:pt x="427997" y="321445"/>
                    <a:pt x="427997" y="342541"/>
                  </a:cubicBezTo>
                  <a:cubicBezTo>
                    <a:pt x="427997" y="363637"/>
                    <a:pt x="410834" y="380799"/>
                    <a:pt x="389738" y="380799"/>
                  </a:cubicBezTo>
                  <a:moveTo>
                    <a:pt x="126218" y="431215"/>
                  </a:moveTo>
                  <a:cubicBezTo>
                    <a:pt x="119782" y="431215"/>
                    <a:pt x="113346" y="429427"/>
                    <a:pt x="107267" y="426209"/>
                  </a:cubicBezTo>
                  <a:cubicBezTo>
                    <a:pt x="89032" y="415840"/>
                    <a:pt x="82954" y="392241"/>
                    <a:pt x="93323" y="374006"/>
                  </a:cubicBezTo>
                  <a:cubicBezTo>
                    <a:pt x="100474" y="361849"/>
                    <a:pt x="113346" y="355055"/>
                    <a:pt x="126218" y="355055"/>
                  </a:cubicBezTo>
                  <a:cubicBezTo>
                    <a:pt x="132654" y="355055"/>
                    <a:pt x="139090" y="356843"/>
                    <a:pt x="145169" y="360061"/>
                  </a:cubicBezTo>
                  <a:cubicBezTo>
                    <a:pt x="163404" y="370430"/>
                    <a:pt x="169483" y="394029"/>
                    <a:pt x="159113" y="412264"/>
                  </a:cubicBezTo>
                  <a:cubicBezTo>
                    <a:pt x="151962" y="424421"/>
                    <a:pt x="139448" y="431215"/>
                    <a:pt x="126218" y="431215"/>
                  </a:cubicBezTo>
                  <a:moveTo>
                    <a:pt x="301779" y="431215"/>
                  </a:moveTo>
                  <a:cubicBezTo>
                    <a:pt x="288549" y="431215"/>
                    <a:pt x="275677" y="424421"/>
                    <a:pt x="268884" y="412264"/>
                  </a:cubicBezTo>
                  <a:cubicBezTo>
                    <a:pt x="258515" y="394029"/>
                    <a:pt x="264593" y="370788"/>
                    <a:pt x="282829" y="360061"/>
                  </a:cubicBezTo>
                  <a:cubicBezTo>
                    <a:pt x="288907" y="356485"/>
                    <a:pt x="295343" y="355055"/>
                    <a:pt x="301779" y="355055"/>
                  </a:cubicBezTo>
                  <a:cubicBezTo>
                    <a:pt x="315009" y="355055"/>
                    <a:pt x="327881" y="361849"/>
                    <a:pt x="334675" y="374006"/>
                  </a:cubicBezTo>
                  <a:cubicBezTo>
                    <a:pt x="345044" y="392241"/>
                    <a:pt x="338965" y="415482"/>
                    <a:pt x="320730" y="426209"/>
                  </a:cubicBezTo>
                  <a:cubicBezTo>
                    <a:pt x="315009" y="429785"/>
                    <a:pt x="308215" y="431215"/>
                    <a:pt x="301779" y="431215"/>
                  </a:cubicBezTo>
                  <a:moveTo>
                    <a:pt x="214177" y="481988"/>
                  </a:moveTo>
                  <a:cubicBezTo>
                    <a:pt x="207741" y="481988"/>
                    <a:pt x="201305" y="480200"/>
                    <a:pt x="195227" y="476982"/>
                  </a:cubicBezTo>
                  <a:cubicBezTo>
                    <a:pt x="176991" y="466613"/>
                    <a:pt x="170913" y="443014"/>
                    <a:pt x="181282" y="424779"/>
                  </a:cubicBezTo>
                  <a:cubicBezTo>
                    <a:pt x="188433" y="412622"/>
                    <a:pt x="201305" y="405828"/>
                    <a:pt x="214177" y="405828"/>
                  </a:cubicBezTo>
                  <a:cubicBezTo>
                    <a:pt x="220613" y="405828"/>
                    <a:pt x="227049" y="407616"/>
                    <a:pt x="233128" y="410834"/>
                  </a:cubicBezTo>
                  <a:cubicBezTo>
                    <a:pt x="251363" y="421203"/>
                    <a:pt x="257442" y="444802"/>
                    <a:pt x="247073" y="463038"/>
                  </a:cubicBezTo>
                  <a:cubicBezTo>
                    <a:pt x="239922" y="475195"/>
                    <a:pt x="227049" y="481988"/>
                    <a:pt x="214177" y="481988"/>
                  </a:cubicBezTo>
                </a:path>
              </a:pathLst>
            </a:custGeom>
            <a:solidFill>
              <a:srgbClr val="06727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2A76F5E-79B5-4931-9B4C-77FF56E8015C}"/>
                </a:ext>
              </a:extLst>
            </p:cNvPr>
            <p:cNvSpPr/>
            <p:nvPr/>
          </p:nvSpPr>
          <p:spPr>
            <a:xfrm>
              <a:off x="9327340" y="700008"/>
              <a:ext cx="265032" cy="292341"/>
            </a:xfrm>
            <a:custGeom>
              <a:avLst/>
              <a:gdLst>
                <a:gd name="connsiteX0" fmla="*/ 241961 w 265032"/>
                <a:gd name="connsiteY0" fmla="*/ 157701 h 292341"/>
                <a:gd name="connsiteX1" fmla="*/ 200484 w 265032"/>
                <a:gd name="connsiteY1" fmla="*/ 156986 h 292341"/>
                <a:gd name="connsiteX2" fmla="*/ 189042 w 265032"/>
                <a:gd name="connsiteY2" fmla="*/ 158416 h 292341"/>
                <a:gd name="connsiteX3" fmla="*/ 185109 w 265032"/>
                <a:gd name="connsiteY3" fmla="*/ 156986 h 292341"/>
                <a:gd name="connsiteX4" fmla="*/ 184752 w 265032"/>
                <a:gd name="connsiteY4" fmla="*/ 135890 h 292341"/>
                <a:gd name="connsiteX5" fmla="*/ 184752 w 265032"/>
                <a:gd name="connsiteY5" fmla="*/ 135890 h 292341"/>
                <a:gd name="connsiteX6" fmla="*/ 184752 w 265032"/>
                <a:gd name="connsiteY6" fmla="*/ 135890 h 292341"/>
                <a:gd name="connsiteX7" fmla="*/ 199769 w 265032"/>
                <a:gd name="connsiteY7" fmla="*/ 135532 h 292341"/>
                <a:gd name="connsiteX8" fmla="*/ 246967 w 265032"/>
                <a:gd name="connsiteY8" fmla="*/ 131241 h 292341"/>
                <a:gd name="connsiteX9" fmla="*/ 260554 w 265032"/>
                <a:gd name="connsiteY9" fmla="*/ 77250 h 292341"/>
                <a:gd name="connsiteX10" fmla="*/ 196909 w 265032"/>
                <a:gd name="connsiteY10" fmla="*/ 57584 h 292341"/>
                <a:gd name="connsiteX11" fmla="*/ 175455 w 265032"/>
                <a:gd name="connsiteY11" fmla="*/ 92983 h 292341"/>
                <a:gd name="connsiteX12" fmla="*/ 171165 w 265032"/>
                <a:gd name="connsiteY12" fmla="*/ 102994 h 292341"/>
                <a:gd name="connsiteX13" fmla="*/ 167589 w 265032"/>
                <a:gd name="connsiteY13" fmla="*/ 105855 h 292341"/>
                <a:gd name="connsiteX14" fmla="*/ 149353 w 265032"/>
                <a:gd name="connsiteY14" fmla="*/ 95486 h 292341"/>
                <a:gd name="connsiteX15" fmla="*/ 149353 w 265032"/>
                <a:gd name="connsiteY15" fmla="*/ 95128 h 292341"/>
                <a:gd name="connsiteX16" fmla="*/ 149353 w 265032"/>
                <a:gd name="connsiteY16" fmla="*/ 95128 h 292341"/>
                <a:gd name="connsiteX17" fmla="*/ 156505 w 265032"/>
                <a:gd name="connsiteY17" fmla="*/ 81541 h 292341"/>
                <a:gd name="connsiteX18" fmla="*/ 176528 w 265032"/>
                <a:gd name="connsiteY18" fmla="*/ 41137 h 292341"/>
                <a:gd name="connsiteX19" fmla="*/ 133621 w 265032"/>
                <a:gd name="connsiteY19" fmla="*/ 18 h 292341"/>
                <a:gd name="connsiteX20" fmla="*/ 87496 w 265032"/>
                <a:gd name="connsiteY20" fmla="*/ 45785 h 292341"/>
                <a:gd name="connsiteX21" fmla="*/ 107877 w 265032"/>
                <a:gd name="connsiteY21" fmla="*/ 81898 h 292341"/>
                <a:gd name="connsiteX22" fmla="*/ 115028 w 265032"/>
                <a:gd name="connsiteY22" fmla="*/ 95128 h 292341"/>
                <a:gd name="connsiteX23" fmla="*/ 115028 w 265032"/>
                <a:gd name="connsiteY23" fmla="*/ 95486 h 292341"/>
                <a:gd name="connsiteX24" fmla="*/ 97150 w 265032"/>
                <a:gd name="connsiteY24" fmla="*/ 105855 h 292341"/>
                <a:gd name="connsiteX25" fmla="*/ 96792 w 265032"/>
                <a:gd name="connsiteY25" fmla="*/ 105855 h 292341"/>
                <a:gd name="connsiteX26" fmla="*/ 96792 w 265032"/>
                <a:gd name="connsiteY26" fmla="*/ 105855 h 292341"/>
                <a:gd name="connsiteX27" fmla="*/ 88926 w 265032"/>
                <a:gd name="connsiteY27" fmla="*/ 92983 h 292341"/>
                <a:gd name="connsiteX28" fmla="*/ 63897 w 265032"/>
                <a:gd name="connsiteY28" fmla="*/ 55082 h 292341"/>
                <a:gd name="connsiteX29" fmla="*/ 6688 w 265032"/>
                <a:gd name="connsiteY29" fmla="*/ 71887 h 292341"/>
                <a:gd name="connsiteX30" fmla="*/ 23493 w 265032"/>
                <a:gd name="connsiteY30" fmla="*/ 134459 h 292341"/>
                <a:gd name="connsiteX31" fmla="*/ 64970 w 265032"/>
                <a:gd name="connsiteY31" fmla="*/ 134817 h 292341"/>
                <a:gd name="connsiteX32" fmla="*/ 79987 w 265032"/>
                <a:gd name="connsiteY32" fmla="*/ 135175 h 292341"/>
                <a:gd name="connsiteX33" fmla="*/ 79987 w 265032"/>
                <a:gd name="connsiteY33" fmla="*/ 135175 h 292341"/>
                <a:gd name="connsiteX34" fmla="*/ 79987 w 265032"/>
                <a:gd name="connsiteY34" fmla="*/ 155913 h 292341"/>
                <a:gd name="connsiteX35" fmla="*/ 79987 w 265032"/>
                <a:gd name="connsiteY35" fmla="*/ 155913 h 292341"/>
                <a:gd name="connsiteX36" fmla="*/ 79987 w 265032"/>
                <a:gd name="connsiteY36" fmla="*/ 155913 h 292341"/>
                <a:gd name="connsiteX37" fmla="*/ 64970 w 265032"/>
                <a:gd name="connsiteY37" fmla="*/ 156628 h 292341"/>
                <a:gd name="connsiteX38" fmla="*/ 19560 w 265032"/>
                <a:gd name="connsiteY38" fmla="*/ 159489 h 292341"/>
                <a:gd name="connsiteX39" fmla="*/ 5257 w 265032"/>
                <a:gd name="connsiteY39" fmla="*/ 217413 h 292341"/>
                <a:gd name="connsiteX40" fmla="*/ 67830 w 265032"/>
                <a:gd name="connsiteY40" fmla="*/ 234218 h 292341"/>
                <a:gd name="connsiteX41" fmla="*/ 88926 w 265032"/>
                <a:gd name="connsiteY41" fmla="*/ 198462 h 292341"/>
                <a:gd name="connsiteX42" fmla="*/ 96792 w 265032"/>
                <a:gd name="connsiteY42" fmla="*/ 185948 h 292341"/>
                <a:gd name="connsiteX43" fmla="*/ 96792 w 265032"/>
                <a:gd name="connsiteY43" fmla="*/ 185948 h 292341"/>
                <a:gd name="connsiteX44" fmla="*/ 97150 w 265032"/>
                <a:gd name="connsiteY44" fmla="*/ 185948 h 292341"/>
                <a:gd name="connsiteX45" fmla="*/ 115028 w 265032"/>
                <a:gd name="connsiteY45" fmla="*/ 196317 h 292341"/>
                <a:gd name="connsiteX46" fmla="*/ 115028 w 265032"/>
                <a:gd name="connsiteY46" fmla="*/ 196675 h 292341"/>
                <a:gd name="connsiteX47" fmla="*/ 107877 w 265032"/>
                <a:gd name="connsiteY47" fmla="*/ 210262 h 292341"/>
                <a:gd name="connsiteX48" fmla="*/ 88211 w 265032"/>
                <a:gd name="connsiteY48" fmla="*/ 253169 h 292341"/>
                <a:gd name="connsiteX49" fmla="*/ 128258 w 265032"/>
                <a:gd name="connsiteY49" fmla="*/ 292143 h 292341"/>
                <a:gd name="connsiteX50" fmla="*/ 177243 w 265032"/>
                <a:gd name="connsiteY50" fmla="*/ 246733 h 292341"/>
                <a:gd name="connsiteX51" fmla="*/ 157577 w 265032"/>
                <a:gd name="connsiteY51" fmla="*/ 210619 h 292341"/>
                <a:gd name="connsiteX52" fmla="*/ 150426 w 265032"/>
                <a:gd name="connsiteY52" fmla="*/ 201323 h 292341"/>
                <a:gd name="connsiteX53" fmla="*/ 149711 w 265032"/>
                <a:gd name="connsiteY53" fmla="*/ 197032 h 292341"/>
                <a:gd name="connsiteX54" fmla="*/ 167589 w 265032"/>
                <a:gd name="connsiteY54" fmla="*/ 186305 h 292341"/>
                <a:gd name="connsiteX55" fmla="*/ 167946 w 265032"/>
                <a:gd name="connsiteY55" fmla="*/ 186305 h 292341"/>
                <a:gd name="connsiteX56" fmla="*/ 167946 w 265032"/>
                <a:gd name="connsiteY56" fmla="*/ 186305 h 292341"/>
                <a:gd name="connsiteX57" fmla="*/ 175813 w 265032"/>
                <a:gd name="connsiteY57" fmla="*/ 199177 h 292341"/>
                <a:gd name="connsiteX58" fmla="*/ 202987 w 265032"/>
                <a:gd name="connsiteY58" fmla="*/ 237794 h 292341"/>
                <a:gd name="connsiteX59" fmla="*/ 256621 w 265032"/>
                <a:gd name="connsiteY59" fmla="*/ 222419 h 292341"/>
                <a:gd name="connsiteX60" fmla="*/ 241961 w 265032"/>
                <a:gd name="connsiteY60" fmla="*/ 157701 h 29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5032" h="292341">
                  <a:moveTo>
                    <a:pt x="241961" y="157701"/>
                  </a:moveTo>
                  <a:cubicBezTo>
                    <a:pt x="228731" y="150192"/>
                    <a:pt x="213356" y="150550"/>
                    <a:pt x="200484" y="156986"/>
                  </a:cubicBezTo>
                  <a:cubicBezTo>
                    <a:pt x="196909" y="158773"/>
                    <a:pt x="192976" y="159131"/>
                    <a:pt x="189042" y="158416"/>
                  </a:cubicBezTo>
                  <a:cubicBezTo>
                    <a:pt x="187612" y="158058"/>
                    <a:pt x="186182" y="157343"/>
                    <a:pt x="185109" y="156986"/>
                  </a:cubicBezTo>
                  <a:cubicBezTo>
                    <a:pt x="177243" y="152337"/>
                    <a:pt x="177243" y="140538"/>
                    <a:pt x="184752" y="135890"/>
                  </a:cubicBezTo>
                  <a:lnTo>
                    <a:pt x="184752" y="135890"/>
                  </a:lnTo>
                  <a:lnTo>
                    <a:pt x="184752" y="135890"/>
                  </a:lnTo>
                  <a:cubicBezTo>
                    <a:pt x="189400" y="133387"/>
                    <a:pt x="195121" y="133029"/>
                    <a:pt x="199769" y="135532"/>
                  </a:cubicBezTo>
                  <a:cubicBezTo>
                    <a:pt x="214429" y="143041"/>
                    <a:pt x="232665" y="142326"/>
                    <a:pt x="246967" y="131241"/>
                  </a:cubicBezTo>
                  <a:cubicBezTo>
                    <a:pt x="263415" y="118727"/>
                    <a:pt x="269493" y="95843"/>
                    <a:pt x="260554" y="77250"/>
                  </a:cubicBezTo>
                  <a:cubicBezTo>
                    <a:pt x="249112" y="52579"/>
                    <a:pt x="219435" y="43997"/>
                    <a:pt x="196909" y="57584"/>
                  </a:cubicBezTo>
                  <a:cubicBezTo>
                    <a:pt x="184037" y="65451"/>
                    <a:pt x="176170" y="79038"/>
                    <a:pt x="175455" y="92983"/>
                  </a:cubicBezTo>
                  <a:cubicBezTo>
                    <a:pt x="175098" y="96558"/>
                    <a:pt x="173667" y="100134"/>
                    <a:pt x="171165" y="102994"/>
                  </a:cubicBezTo>
                  <a:cubicBezTo>
                    <a:pt x="170092" y="104067"/>
                    <a:pt x="168662" y="105140"/>
                    <a:pt x="167589" y="105855"/>
                  </a:cubicBezTo>
                  <a:cubicBezTo>
                    <a:pt x="159723" y="110503"/>
                    <a:pt x="149353" y="104782"/>
                    <a:pt x="149353" y="95486"/>
                  </a:cubicBezTo>
                  <a:lnTo>
                    <a:pt x="149353" y="95128"/>
                  </a:lnTo>
                  <a:lnTo>
                    <a:pt x="149353" y="95128"/>
                  </a:lnTo>
                  <a:cubicBezTo>
                    <a:pt x="149353" y="89765"/>
                    <a:pt x="152214" y="84759"/>
                    <a:pt x="156505" y="81541"/>
                  </a:cubicBezTo>
                  <a:cubicBezTo>
                    <a:pt x="169377" y="72959"/>
                    <a:pt x="177601" y="57942"/>
                    <a:pt x="176528" y="41137"/>
                  </a:cubicBezTo>
                  <a:cubicBezTo>
                    <a:pt x="174740" y="18611"/>
                    <a:pt x="156147" y="733"/>
                    <a:pt x="133621" y="18"/>
                  </a:cubicBezTo>
                  <a:cubicBezTo>
                    <a:pt x="107519" y="-697"/>
                    <a:pt x="86781" y="20398"/>
                    <a:pt x="87496" y="45785"/>
                  </a:cubicBezTo>
                  <a:cubicBezTo>
                    <a:pt x="87853" y="61160"/>
                    <a:pt x="96077" y="74390"/>
                    <a:pt x="107877" y="81898"/>
                  </a:cubicBezTo>
                  <a:cubicBezTo>
                    <a:pt x="112525" y="84759"/>
                    <a:pt x="115028" y="89765"/>
                    <a:pt x="115028" y="95128"/>
                  </a:cubicBezTo>
                  <a:lnTo>
                    <a:pt x="115028" y="95486"/>
                  </a:lnTo>
                  <a:cubicBezTo>
                    <a:pt x="115028" y="104425"/>
                    <a:pt x="105016" y="110146"/>
                    <a:pt x="97150" y="105855"/>
                  </a:cubicBezTo>
                  <a:lnTo>
                    <a:pt x="96792" y="105855"/>
                  </a:lnTo>
                  <a:lnTo>
                    <a:pt x="96792" y="105855"/>
                  </a:lnTo>
                  <a:cubicBezTo>
                    <a:pt x="92144" y="102994"/>
                    <a:pt x="88926" y="98346"/>
                    <a:pt x="88926" y="92983"/>
                  </a:cubicBezTo>
                  <a:cubicBezTo>
                    <a:pt x="88211" y="77250"/>
                    <a:pt x="79272" y="62590"/>
                    <a:pt x="63897" y="55082"/>
                  </a:cubicBezTo>
                  <a:cubicBezTo>
                    <a:pt x="43516" y="45070"/>
                    <a:pt x="18487" y="52579"/>
                    <a:pt x="6688" y="71887"/>
                  </a:cubicBezTo>
                  <a:cubicBezTo>
                    <a:pt x="-6899" y="94055"/>
                    <a:pt x="967" y="122660"/>
                    <a:pt x="23493" y="134459"/>
                  </a:cubicBezTo>
                  <a:cubicBezTo>
                    <a:pt x="36723" y="141611"/>
                    <a:pt x="52455" y="141253"/>
                    <a:pt x="64970" y="134817"/>
                  </a:cubicBezTo>
                  <a:cubicBezTo>
                    <a:pt x="69618" y="132314"/>
                    <a:pt x="75339" y="132672"/>
                    <a:pt x="79987" y="135175"/>
                  </a:cubicBezTo>
                  <a:lnTo>
                    <a:pt x="79987" y="135175"/>
                  </a:lnTo>
                  <a:cubicBezTo>
                    <a:pt x="87853" y="139823"/>
                    <a:pt x="87853" y="151265"/>
                    <a:pt x="79987" y="155913"/>
                  </a:cubicBezTo>
                  <a:lnTo>
                    <a:pt x="79987" y="155913"/>
                  </a:lnTo>
                  <a:lnTo>
                    <a:pt x="79987" y="155913"/>
                  </a:lnTo>
                  <a:cubicBezTo>
                    <a:pt x="75339" y="158416"/>
                    <a:pt x="69618" y="158773"/>
                    <a:pt x="64970" y="156628"/>
                  </a:cubicBezTo>
                  <a:cubicBezTo>
                    <a:pt x="51025" y="149477"/>
                    <a:pt x="33505" y="149834"/>
                    <a:pt x="19560" y="159489"/>
                  </a:cubicBezTo>
                  <a:cubicBezTo>
                    <a:pt x="967" y="172361"/>
                    <a:pt x="-5469" y="197390"/>
                    <a:pt x="5257" y="217413"/>
                  </a:cubicBezTo>
                  <a:cubicBezTo>
                    <a:pt x="17414" y="240297"/>
                    <a:pt x="46377" y="247805"/>
                    <a:pt x="67830" y="234218"/>
                  </a:cubicBezTo>
                  <a:cubicBezTo>
                    <a:pt x="80702" y="226352"/>
                    <a:pt x="88211" y="212407"/>
                    <a:pt x="88926" y="198462"/>
                  </a:cubicBezTo>
                  <a:cubicBezTo>
                    <a:pt x="89284" y="193099"/>
                    <a:pt x="92144" y="188451"/>
                    <a:pt x="96792" y="185948"/>
                  </a:cubicBezTo>
                  <a:lnTo>
                    <a:pt x="96792" y="185948"/>
                  </a:lnTo>
                  <a:lnTo>
                    <a:pt x="97150" y="185948"/>
                  </a:lnTo>
                  <a:cubicBezTo>
                    <a:pt x="105016" y="181657"/>
                    <a:pt x="115028" y="187378"/>
                    <a:pt x="115028" y="196317"/>
                  </a:cubicBezTo>
                  <a:lnTo>
                    <a:pt x="115028" y="196675"/>
                  </a:lnTo>
                  <a:cubicBezTo>
                    <a:pt x="115028" y="202038"/>
                    <a:pt x="112167" y="207044"/>
                    <a:pt x="107877" y="210262"/>
                  </a:cubicBezTo>
                  <a:cubicBezTo>
                    <a:pt x="94289" y="219201"/>
                    <a:pt x="86066" y="235291"/>
                    <a:pt x="88211" y="253169"/>
                  </a:cubicBezTo>
                  <a:cubicBezTo>
                    <a:pt x="90714" y="273907"/>
                    <a:pt x="107519" y="290355"/>
                    <a:pt x="128258" y="292143"/>
                  </a:cubicBezTo>
                  <a:cubicBezTo>
                    <a:pt x="155074" y="294645"/>
                    <a:pt x="177601" y="273192"/>
                    <a:pt x="177243" y="246733"/>
                  </a:cubicBezTo>
                  <a:cubicBezTo>
                    <a:pt x="176885" y="231715"/>
                    <a:pt x="169019" y="218128"/>
                    <a:pt x="157577" y="210619"/>
                  </a:cubicBezTo>
                  <a:cubicBezTo>
                    <a:pt x="154359" y="208474"/>
                    <a:pt x="151499" y="205256"/>
                    <a:pt x="150426" y="201323"/>
                  </a:cubicBezTo>
                  <a:cubicBezTo>
                    <a:pt x="150069" y="199893"/>
                    <a:pt x="149711" y="198462"/>
                    <a:pt x="149711" y="197032"/>
                  </a:cubicBezTo>
                  <a:cubicBezTo>
                    <a:pt x="149711" y="188093"/>
                    <a:pt x="159723" y="182015"/>
                    <a:pt x="167589" y="186305"/>
                  </a:cubicBezTo>
                  <a:lnTo>
                    <a:pt x="167946" y="186305"/>
                  </a:lnTo>
                  <a:lnTo>
                    <a:pt x="167946" y="186305"/>
                  </a:lnTo>
                  <a:cubicBezTo>
                    <a:pt x="172595" y="189166"/>
                    <a:pt x="175455" y="193814"/>
                    <a:pt x="175813" y="199177"/>
                  </a:cubicBezTo>
                  <a:cubicBezTo>
                    <a:pt x="176528" y="215625"/>
                    <a:pt x="186540" y="231000"/>
                    <a:pt x="202987" y="237794"/>
                  </a:cubicBezTo>
                  <a:cubicBezTo>
                    <a:pt x="221938" y="246018"/>
                    <a:pt x="244822" y="239582"/>
                    <a:pt x="256621" y="222419"/>
                  </a:cubicBezTo>
                  <a:cubicBezTo>
                    <a:pt x="272354" y="200608"/>
                    <a:pt x="265202" y="170215"/>
                    <a:pt x="241961" y="157701"/>
                  </a:cubicBezTo>
                </a:path>
              </a:pathLst>
            </a:custGeom>
            <a:solidFill>
              <a:srgbClr val="00535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0" name="Graphic 50">
              <a:extLst>
                <a:ext uri="{FF2B5EF4-FFF2-40B4-BE49-F238E27FC236}">
                  <a16:creationId xmlns:a16="http://schemas.microsoft.com/office/drawing/2014/main" id="{3A30F072-B6E2-410C-9DD0-E575D91BF76C}"/>
                </a:ext>
              </a:extLst>
            </p:cNvPr>
            <p:cNvGrpSpPr/>
            <p:nvPr/>
          </p:nvGrpSpPr>
          <p:grpSpPr>
            <a:xfrm>
              <a:off x="9866074" y="958897"/>
              <a:ext cx="1797802" cy="65433"/>
              <a:chOff x="9866074" y="958897"/>
              <a:chExt cx="1797802" cy="65433"/>
            </a:xfrm>
            <a:solidFill>
              <a:srgbClr val="B5B4B5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7EFB6C-517A-43C3-80E6-671C9A0C2020}"/>
                  </a:ext>
                </a:extLst>
              </p:cNvPr>
              <p:cNvSpPr/>
              <p:nvPr/>
            </p:nvSpPr>
            <p:spPr>
              <a:xfrm>
                <a:off x="986607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FA555E1-A617-498A-9753-0A560868B337}"/>
                  </a:ext>
                </a:extLst>
              </p:cNvPr>
              <p:cNvSpPr/>
              <p:nvPr/>
            </p:nvSpPr>
            <p:spPr>
              <a:xfrm>
                <a:off x="9930077" y="960327"/>
                <a:ext cx="56494" cy="61857"/>
              </a:xfrm>
              <a:custGeom>
                <a:avLst/>
                <a:gdLst>
                  <a:gd name="connsiteX0" fmla="*/ 56494 w 56494"/>
                  <a:gd name="connsiteY0" fmla="*/ 0 h 61857"/>
                  <a:gd name="connsiteX1" fmla="*/ 56494 w 56494"/>
                  <a:gd name="connsiteY1" fmla="*/ 61500 h 61857"/>
                  <a:gd name="connsiteX2" fmla="*/ 42192 w 56494"/>
                  <a:gd name="connsiteY2" fmla="*/ 61500 h 61857"/>
                  <a:gd name="connsiteX3" fmla="*/ 42192 w 56494"/>
                  <a:gd name="connsiteY3" fmla="*/ 36471 h 61857"/>
                  <a:gd name="connsiteX4" fmla="*/ 14302 w 56494"/>
                  <a:gd name="connsiteY4" fmla="*/ 36471 h 61857"/>
                  <a:gd name="connsiteX5" fmla="*/ 14302 w 56494"/>
                  <a:gd name="connsiteY5" fmla="*/ 61858 h 61857"/>
                  <a:gd name="connsiteX6" fmla="*/ 0 w 56494"/>
                  <a:gd name="connsiteY6" fmla="*/ 61858 h 61857"/>
                  <a:gd name="connsiteX7" fmla="*/ 0 w 56494"/>
                  <a:gd name="connsiteY7" fmla="*/ 358 h 61857"/>
                  <a:gd name="connsiteX8" fmla="*/ 14302 w 56494"/>
                  <a:gd name="connsiteY8" fmla="*/ 358 h 61857"/>
                  <a:gd name="connsiteX9" fmla="*/ 14302 w 56494"/>
                  <a:gd name="connsiteY9" fmla="*/ 24671 h 61857"/>
                  <a:gd name="connsiteX10" fmla="*/ 42192 w 56494"/>
                  <a:gd name="connsiteY10" fmla="*/ 24671 h 61857"/>
                  <a:gd name="connsiteX11" fmla="*/ 42192 w 56494"/>
                  <a:gd name="connsiteY11" fmla="*/ 358 h 61857"/>
                  <a:gd name="connsiteX12" fmla="*/ 56494 w 56494"/>
                  <a:gd name="connsiteY12" fmla="*/ 358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94" h="61857">
                    <a:moveTo>
                      <a:pt x="56494" y="0"/>
                    </a:moveTo>
                    <a:lnTo>
                      <a:pt x="56494" y="61500"/>
                    </a:lnTo>
                    <a:lnTo>
                      <a:pt x="42192" y="61500"/>
                    </a:lnTo>
                    <a:lnTo>
                      <a:pt x="42192" y="36471"/>
                    </a:lnTo>
                    <a:lnTo>
                      <a:pt x="14302" y="36471"/>
                    </a:lnTo>
                    <a:lnTo>
                      <a:pt x="14302" y="61858"/>
                    </a:lnTo>
                    <a:lnTo>
                      <a:pt x="0" y="61858"/>
                    </a:lnTo>
                    <a:lnTo>
                      <a:pt x="0" y="358"/>
                    </a:lnTo>
                    <a:lnTo>
                      <a:pt x="14302" y="358"/>
                    </a:lnTo>
                    <a:lnTo>
                      <a:pt x="14302" y="24671"/>
                    </a:lnTo>
                    <a:lnTo>
                      <a:pt x="42192" y="24671"/>
                    </a:lnTo>
                    <a:lnTo>
                      <a:pt x="42192" y="358"/>
                    </a:lnTo>
                    <a:lnTo>
                      <a:pt x="56494" y="3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0FEFBE9-1D90-40AE-825D-72538ECD22ED}"/>
                  </a:ext>
                </a:extLst>
              </p:cNvPr>
              <p:cNvSpPr/>
              <p:nvPr/>
            </p:nvSpPr>
            <p:spPr>
              <a:xfrm>
                <a:off x="10004092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49 w 47912"/>
                  <a:gd name="connsiteY8" fmla="*/ 24672 h 61499"/>
                  <a:gd name="connsiteX9" fmla="*/ 42549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49" y="24672"/>
                    </a:lnTo>
                    <a:lnTo>
                      <a:pt x="42549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2D05061-950E-4D68-9268-66718BCF835F}"/>
                  </a:ext>
                </a:extLst>
              </p:cNvPr>
              <p:cNvSpPr/>
              <p:nvPr/>
            </p:nvSpPr>
            <p:spPr>
              <a:xfrm>
                <a:off x="10087403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CBF6B9C-39D5-48A4-A4EF-908C2854EA38}"/>
                  </a:ext>
                </a:extLst>
              </p:cNvPr>
              <p:cNvSpPr/>
              <p:nvPr/>
            </p:nvSpPr>
            <p:spPr>
              <a:xfrm>
                <a:off x="10158914" y="959612"/>
                <a:ext cx="59712" cy="63645"/>
              </a:xfrm>
              <a:custGeom>
                <a:avLst/>
                <a:gdLst>
                  <a:gd name="connsiteX0" fmla="*/ 45768 w 59712"/>
                  <a:gd name="connsiteY0" fmla="*/ 30750 h 63645"/>
                  <a:gd name="connsiteX1" fmla="*/ 58640 w 59712"/>
                  <a:gd name="connsiteY1" fmla="*/ 30750 h 63645"/>
                  <a:gd name="connsiteX2" fmla="*/ 58640 w 59712"/>
                  <a:gd name="connsiteY2" fmla="*/ 55779 h 63645"/>
                  <a:gd name="connsiteX3" fmla="*/ 46840 w 59712"/>
                  <a:gd name="connsiteY3" fmla="*/ 61500 h 63645"/>
                  <a:gd name="connsiteX4" fmla="*/ 33611 w 59712"/>
                  <a:gd name="connsiteY4" fmla="*/ 63645 h 63645"/>
                  <a:gd name="connsiteX5" fmla="*/ 16448 w 59712"/>
                  <a:gd name="connsiteY5" fmla="*/ 59712 h 63645"/>
                  <a:gd name="connsiteX6" fmla="*/ 4291 w 59712"/>
                  <a:gd name="connsiteY6" fmla="*/ 48270 h 63645"/>
                  <a:gd name="connsiteX7" fmla="*/ 0 w 59712"/>
                  <a:gd name="connsiteY7" fmla="*/ 31823 h 63645"/>
                  <a:gd name="connsiteX8" fmla="*/ 4291 w 59712"/>
                  <a:gd name="connsiteY8" fmla="*/ 15375 h 63645"/>
                  <a:gd name="connsiteX9" fmla="*/ 16448 w 59712"/>
                  <a:gd name="connsiteY9" fmla="*/ 3933 h 63645"/>
                  <a:gd name="connsiteX10" fmla="*/ 33968 w 59712"/>
                  <a:gd name="connsiteY10" fmla="*/ 0 h 63645"/>
                  <a:gd name="connsiteX11" fmla="*/ 48628 w 59712"/>
                  <a:gd name="connsiteY11" fmla="*/ 2860 h 63645"/>
                  <a:gd name="connsiteX12" fmla="*/ 59712 w 59712"/>
                  <a:gd name="connsiteY12" fmla="*/ 10727 h 63645"/>
                  <a:gd name="connsiteX13" fmla="*/ 50416 w 59712"/>
                  <a:gd name="connsiteY13" fmla="*/ 19308 h 63645"/>
                  <a:gd name="connsiteX14" fmla="*/ 34326 w 59712"/>
                  <a:gd name="connsiteY14" fmla="*/ 12515 h 63645"/>
                  <a:gd name="connsiteX15" fmla="*/ 23956 w 59712"/>
                  <a:gd name="connsiteY15" fmla="*/ 15017 h 63645"/>
                  <a:gd name="connsiteX16" fmla="*/ 16805 w 59712"/>
                  <a:gd name="connsiteY16" fmla="*/ 21811 h 63645"/>
                  <a:gd name="connsiteX17" fmla="*/ 14302 w 59712"/>
                  <a:gd name="connsiteY17" fmla="*/ 32180 h 63645"/>
                  <a:gd name="connsiteX18" fmla="*/ 16805 w 59712"/>
                  <a:gd name="connsiteY18" fmla="*/ 42549 h 63645"/>
                  <a:gd name="connsiteX19" fmla="*/ 23956 w 59712"/>
                  <a:gd name="connsiteY19" fmla="*/ 49701 h 63645"/>
                  <a:gd name="connsiteX20" fmla="*/ 34326 w 59712"/>
                  <a:gd name="connsiteY20" fmla="*/ 52203 h 63645"/>
                  <a:gd name="connsiteX21" fmla="*/ 45410 w 59712"/>
                  <a:gd name="connsiteY21" fmla="*/ 49701 h 63645"/>
                  <a:gd name="connsiteX22" fmla="*/ 45410 w 59712"/>
                  <a:gd name="connsiteY22" fmla="*/ 30750 h 6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712" h="63645">
                    <a:moveTo>
                      <a:pt x="45768" y="30750"/>
                    </a:moveTo>
                    <a:lnTo>
                      <a:pt x="58640" y="30750"/>
                    </a:lnTo>
                    <a:lnTo>
                      <a:pt x="58640" y="55779"/>
                    </a:lnTo>
                    <a:cubicBezTo>
                      <a:pt x="55422" y="58282"/>
                      <a:pt x="51488" y="60070"/>
                      <a:pt x="46840" y="61500"/>
                    </a:cubicBezTo>
                    <a:cubicBezTo>
                      <a:pt x="42550" y="62930"/>
                      <a:pt x="37901" y="63645"/>
                      <a:pt x="33611" y="63645"/>
                    </a:cubicBezTo>
                    <a:cubicBezTo>
                      <a:pt x="27174" y="63645"/>
                      <a:pt x="21453" y="62215"/>
                      <a:pt x="16448" y="59712"/>
                    </a:cubicBezTo>
                    <a:cubicBezTo>
                      <a:pt x="11442" y="56852"/>
                      <a:pt x="7151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532" y="0"/>
                      <a:pt x="33968" y="0"/>
                    </a:cubicBezTo>
                    <a:cubicBezTo>
                      <a:pt x="39331" y="0"/>
                      <a:pt x="44337" y="1073"/>
                      <a:pt x="48628" y="2860"/>
                    </a:cubicBezTo>
                    <a:cubicBezTo>
                      <a:pt x="52919" y="4648"/>
                      <a:pt x="56852" y="7151"/>
                      <a:pt x="59712" y="10727"/>
                    </a:cubicBezTo>
                    <a:lnTo>
                      <a:pt x="50416" y="19308"/>
                    </a:lnTo>
                    <a:cubicBezTo>
                      <a:pt x="46125" y="14660"/>
                      <a:pt x="40762" y="12515"/>
                      <a:pt x="34326" y="12515"/>
                    </a:cubicBezTo>
                    <a:cubicBezTo>
                      <a:pt x="30392" y="12515"/>
                      <a:pt x="26817" y="13230"/>
                      <a:pt x="23956" y="15017"/>
                    </a:cubicBezTo>
                    <a:cubicBezTo>
                      <a:pt x="20738" y="16805"/>
                      <a:pt x="18593" y="18951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956" y="49701"/>
                    </a:cubicBezTo>
                    <a:cubicBezTo>
                      <a:pt x="26817" y="51488"/>
                      <a:pt x="30392" y="52203"/>
                      <a:pt x="34326" y="52203"/>
                    </a:cubicBezTo>
                    <a:cubicBezTo>
                      <a:pt x="38259" y="52203"/>
                      <a:pt x="42192" y="51488"/>
                      <a:pt x="45410" y="49701"/>
                    </a:cubicBezTo>
                    <a:lnTo>
                      <a:pt x="45410" y="3075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273C381-D016-43BB-989E-D542108C6D28}"/>
                  </a:ext>
                </a:extLst>
              </p:cNvPr>
              <p:cNvSpPr/>
              <p:nvPr/>
            </p:nvSpPr>
            <p:spPr>
              <a:xfrm>
                <a:off x="10234001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FF0E530-F406-4291-9500-693AC62037B9}"/>
                  </a:ext>
                </a:extLst>
              </p:cNvPr>
              <p:cNvSpPr/>
              <p:nvPr/>
            </p:nvSpPr>
            <p:spPr>
              <a:xfrm>
                <a:off x="10301937" y="960327"/>
                <a:ext cx="14302" cy="61499"/>
              </a:xfrm>
              <a:custGeom>
                <a:avLst/>
                <a:gdLst>
                  <a:gd name="connsiteX0" fmla="*/ 0 w 14302"/>
                  <a:gd name="connsiteY0" fmla="*/ 0 h 61499"/>
                  <a:gd name="connsiteX1" fmla="*/ 14302 w 14302"/>
                  <a:gd name="connsiteY1" fmla="*/ 0 h 61499"/>
                  <a:gd name="connsiteX2" fmla="*/ 14302 w 14302"/>
                  <a:gd name="connsiteY2" fmla="*/ 61500 h 61499"/>
                  <a:gd name="connsiteX3" fmla="*/ 0 w 14302"/>
                  <a:gd name="connsiteY3" fmla="*/ 61500 h 61499"/>
                  <a:gd name="connsiteX4" fmla="*/ 0 w 14302"/>
                  <a:gd name="connsiteY4" fmla="*/ 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2" h="61499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A3E44-13F5-4AC0-8B8F-7B09BF67D45F}"/>
                  </a:ext>
                </a:extLst>
              </p:cNvPr>
              <p:cNvSpPr/>
              <p:nvPr/>
            </p:nvSpPr>
            <p:spPr>
              <a:xfrm>
                <a:off x="10333760" y="960685"/>
                <a:ext cx="46482" cy="61499"/>
              </a:xfrm>
              <a:custGeom>
                <a:avLst/>
                <a:gdLst>
                  <a:gd name="connsiteX0" fmla="*/ 14302 w 46482"/>
                  <a:gd name="connsiteY0" fmla="*/ 11084 h 61499"/>
                  <a:gd name="connsiteX1" fmla="*/ 14302 w 46482"/>
                  <a:gd name="connsiteY1" fmla="*/ 27532 h 61499"/>
                  <a:gd name="connsiteX2" fmla="*/ 42907 w 46482"/>
                  <a:gd name="connsiteY2" fmla="*/ 27532 h 61499"/>
                  <a:gd name="connsiteX3" fmla="*/ 42907 w 46482"/>
                  <a:gd name="connsiteY3" fmla="*/ 38974 h 61499"/>
                  <a:gd name="connsiteX4" fmla="*/ 14302 w 46482"/>
                  <a:gd name="connsiteY4" fmla="*/ 38974 h 61499"/>
                  <a:gd name="connsiteX5" fmla="*/ 14302 w 46482"/>
                  <a:gd name="connsiteY5" fmla="*/ 61500 h 61499"/>
                  <a:gd name="connsiteX6" fmla="*/ 0 w 46482"/>
                  <a:gd name="connsiteY6" fmla="*/ 61500 h 61499"/>
                  <a:gd name="connsiteX7" fmla="*/ 0 w 46482"/>
                  <a:gd name="connsiteY7" fmla="*/ 0 h 61499"/>
                  <a:gd name="connsiteX8" fmla="*/ 46483 w 46482"/>
                  <a:gd name="connsiteY8" fmla="*/ 0 h 61499"/>
                  <a:gd name="connsiteX9" fmla="*/ 46483 w 46482"/>
                  <a:gd name="connsiteY9" fmla="*/ 11442 h 61499"/>
                  <a:gd name="connsiteX10" fmla="*/ 14302 w 46482"/>
                  <a:gd name="connsiteY10" fmla="*/ 11442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82" h="61499">
                    <a:moveTo>
                      <a:pt x="14302" y="11084"/>
                    </a:moveTo>
                    <a:lnTo>
                      <a:pt x="14302" y="27532"/>
                    </a:lnTo>
                    <a:lnTo>
                      <a:pt x="42907" y="27532"/>
                    </a:lnTo>
                    <a:lnTo>
                      <a:pt x="42907" y="38974"/>
                    </a:lnTo>
                    <a:lnTo>
                      <a:pt x="14302" y="38974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4302" y="11442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694C746-566D-4DF3-80FC-D9A4EA8DF747}"/>
                  </a:ext>
                </a:extLst>
              </p:cNvPr>
              <p:cNvSpPr/>
              <p:nvPr/>
            </p:nvSpPr>
            <p:spPr>
              <a:xfrm>
                <a:off x="10388109" y="958897"/>
                <a:ext cx="67221" cy="64360"/>
              </a:xfrm>
              <a:custGeom>
                <a:avLst/>
                <a:gdLst>
                  <a:gd name="connsiteX0" fmla="*/ 16448 w 67221"/>
                  <a:gd name="connsiteY0" fmla="*/ 60070 h 64360"/>
                  <a:gd name="connsiteX1" fmla="*/ 4291 w 67221"/>
                  <a:gd name="connsiteY1" fmla="*/ 48628 h 64360"/>
                  <a:gd name="connsiteX2" fmla="*/ 0 w 67221"/>
                  <a:gd name="connsiteY2" fmla="*/ 32180 h 64360"/>
                  <a:gd name="connsiteX3" fmla="*/ 4291 w 67221"/>
                  <a:gd name="connsiteY3" fmla="*/ 15733 h 64360"/>
                  <a:gd name="connsiteX4" fmla="*/ 16448 w 67221"/>
                  <a:gd name="connsiteY4" fmla="*/ 4291 h 64360"/>
                  <a:gd name="connsiteX5" fmla="*/ 33610 w 67221"/>
                  <a:gd name="connsiteY5" fmla="*/ 0 h 64360"/>
                  <a:gd name="connsiteX6" fmla="*/ 50773 w 67221"/>
                  <a:gd name="connsiteY6" fmla="*/ 4291 h 64360"/>
                  <a:gd name="connsiteX7" fmla="*/ 62930 w 67221"/>
                  <a:gd name="connsiteY7" fmla="*/ 15733 h 64360"/>
                  <a:gd name="connsiteX8" fmla="*/ 67221 w 67221"/>
                  <a:gd name="connsiteY8" fmla="*/ 32180 h 64360"/>
                  <a:gd name="connsiteX9" fmla="*/ 62930 w 67221"/>
                  <a:gd name="connsiteY9" fmla="*/ 48628 h 64360"/>
                  <a:gd name="connsiteX10" fmla="*/ 50773 w 67221"/>
                  <a:gd name="connsiteY10" fmla="*/ 60070 h 64360"/>
                  <a:gd name="connsiteX11" fmla="*/ 33610 w 67221"/>
                  <a:gd name="connsiteY11" fmla="*/ 64360 h 64360"/>
                  <a:gd name="connsiteX12" fmla="*/ 16448 w 67221"/>
                  <a:gd name="connsiteY12" fmla="*/ 60070 h 64360"/>
                  <a:gd name="connsiteX13" fmla="*/ 43622 w 67221"/>
                  <a:gd name="connsiteY13" fmla="*/ 49701 h 64360"/>
                  <a:gd name="connsiteX14" fmla="*/ 50416 w 67221"/>
                  <a:gd name="connsiteY14" fmla="*/ 42549 h 64360"/>
                  <a:gd name="connsiteX15" fmla="*/ 52919 w 67221"/>
                  <a:gd name="connsiteY15" fmla="*/ 32180 h 64360"/>
                  <a:gd name="connsiteX16" fmla="*/ 50416 w 67221"/>
                  <a:gd name="connsiteY16" fmla="*/ 21811 h 64360"/>
                  <a:gd name="connsiteX17" fmla="*/ 43622 w 67221"/>
                  <a:gd name="connsiteY17" fmla="*/ 14660 h 64360"/>
                  <a:gd name="connsiteX18" fmla="*/ 33610 w 67221"/>
                  <a:gd name="connsiteY18" fmla="*/ 12157 h 64360"/>
                  <a:gd name="connsiteX19" fmla="*/ 23599 w 67221"/>
                  <a:gd name="connsiteY19" fmla="*/ 14660 h 64360"/>
                  <a:gd name="connsiteX20" fmla="*/ 16805 w 67221"/>
                  <a:gd name="connsiteY20" fmla="*/ 21811 h 64360"/>
                  <a:gd name="connsiteX21" fmla="*/ 14302 w 67221"/>
                  <a:gd name="connsiteY21" fmla="*/ 32180 h 64360"/>
                  <a:gd name="connsiteX22" fmla="*/ 16805 w 67221"/>
                  <a:gd name="connsiteY22" fmla="*/ 42549 h 64360"/>
                  <a:gd name="connsiteX23" fmla="*/ 23599 w 67221"/>
                  <a:gd name="connsiteY23" fmla="*/ 49701 h 64360"/>
                  <a:gd name="connsiteX24" fmla="*/ 33610 w 67221"/>
                  <a:gd name="connsiteY24" fmla="*/ 52203 h 64360"/>
                  <a:gd name="connsiteX25" fmla="*/ 43622 w 67221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1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7" y="0"/>
                      <a:pt x="45768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8" y="62930"/>
                      <a:pt x="40047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6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4FE7828-6F07-4902-86AA-3D1C42A7FB64}"/>
                  </a:ext>
                </a:extLst>
              </p:cNvPr>
              <p:cNvSpPr/>
              <p:nvPr/>
            </p:nvSpPr>
            <p:spPr>
              <a:xfrm>
                <a:off x="10465699" y="958897"/>
                <a:ext cx="67220" cy="64360"/>
              </a:xfrm>
              <a:custGeom>
                <a:avLst/>
                <a:gdLst>
                  <a:gd name="connsiteX0" fmla="*/ 16448 w 67220"/>
                  <a:gd name="connsiteY0" fmla="*/ 60070 h 64360"/>
                  <a:gd name="connsiteX1" fmla="*/ 4291 w 67220"/>
                  <a:gd name="connsiteY1" fmla="*/ 48628 h 64360"/>
                  <a:gd name="connsiteX2" fmla="*/ 0 w 67220"/>
                  <a:gd name="connsiteY2" fmla="*/ 32180 h 64360"/>
                  <a:gd name="connsiteX3" fmla="*/ 4291 w 67220"/>
                  <a:gd name="connsiteY3" fmla="*/ 15733 h 64360"/>
                  <a:gd name="connsiteX4" fmla="*/ 16448 w 67220"/>
                  <a:gd name="connsiteY4" fmla="*/ 4291 h 64360"/>
                  <a:gd name="connsiteX5" fmla="*/ 33610 w 67220"/>
                  <a:gd name="connsiteY5" fmla="*/ 0 h 64360"/>
                  <a:gd name="connsiteX6" fmla="*/ 50773 w 67220"/>
                  <a:gd name="connsiteY6" fmla="*/ 4291 h 64360"/>
                  <a:gd name="connsiteX7" fmla="*/ 62930 w 67220"/>
                  <a:gd name="connsiteY7" fmla="*/ 15733 h 64360"/>
                  <a:gd name="connsiteX8" fmla="*/ 67221 w 67220"/>
                  <a:gd name="connsiteY8" fmla="*/ 32180 h 64360"/>
                  <a:gd name="connsiteX9" fmla="*/ 62930 w 67220"/>
                  <a:gd name="connsiteY9" fmla="*/ 48628 h 64360"/>
                  <a:gd name="connsiteX10" fmla="*/ 50773 w 67220"/>
                  <a:gd name="connsiteY10" fmla="*/ 60070 h 64360"/>
                  <a:gd name="connsiteX11" fmla="*/ 33610 w 67220"/>
                  <a:gd name="connsiteY11" fmla="*/ 64360 h 64360"/>
                  <a:gd name="connsiteX12" fmla="*/ 16448 w 67220"/>
                  <a:gd name="connsiteY12" fmla="*/ 60070 h 64360"/>
                  <a:gd name="connsiteX13" fmla="*/ 43622 w 67220"/>
                  <a:gd name="connsiteY13" fmla="*/ 49701 h 64360"/>
                  <a:gd name="connsiteX14" fmla="*/ 50416 w 67220"/>
                  <a:gd name="connsiteY14" fmla="*/ 42549 h 64360"/>
                  <a:gd name="connsiteX15" fmla="*/ 52919 w 67220"/>
                  <a:gd name="connsiteY15" fmla="*/ 32180 h 64360"/>
                  <a:gd name="connsiteX16" fmla="*/ 50416 w 67220"/>
                  <a:gd name="connsiteY16" fmla="*/ 21811 h 64360"/>
                  <a:gd name="connsiteX17" fmla="*/ 43622 w 67220"/>
                  <a:gd name="connsiteY17" fmla="*/ 14660 h 64360"/>
                  <a:gd name="connsiteX18" fmla="*/ 33610 w 67220"/>
                  <a:gd name="connsiteY18" fmla="*/ 12157 h 64360"/>
                  <a:gd name="connsiteX19" fmla="*/ 23599 w 67220"/>
                  <a:gd name="connsiteY19" fmla="*/ 14660 h 64360"/>
                  <a:gd name="connsiteX20" fmla="*/ 16805 w 67220"/>
                  <a:gd name="connsiteY20" fmla="*/ 21811 h 64360"/>
                  <a:gd name="connsiteX21" fmla="*/ 14302 w 67220"/>
                  <a:gd name="connsiteY21" fmla="*/ 32180 h 64360"/>
                  <a:gd name="connsiteX22" fmla="*/ 16805 w 67220"/>
                  <a:gd name="connsiteY22" fmla="*/ 42549 h 64360"/>
                  <a:gd name="connsiteX23" fmla="*/ 23599 w 67220"/>
                  <a:gd name="connsiteY23" fmla="*/ 49701 h 64360"/>
                  <a:gd name="connsiteX24" fmla="*/ 33610 w 67220"/>
                  <a:gd name="connsiteY24" fmla="*/ 52203 h 64360"/>
                  <a:gd name="connsiteX25" fmla="*/ 43622 w 67220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0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6" y="0"/>
                      <a:pt x="45767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7" y="62930"/>
                      <a:pt x="40046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5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27DD21C-C5BF-40FD-A83D-9E17BB7D6B70}"/>
                  </a:ext>
                </a:extLst>
              </p:cNvPr>
              <p:cNvSpPr/>
              <p:nvPr/>
            </p:nvSpPr>
            <p:spPr>
              <a:xfrm>
                <a:off x="10546865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90 w 62215"/>
                  <a:gd name="connsiteY1" fmla="*/ 0 h 61499"/>
                  <a:gd name="connsiteX2" fmla="*/ 45768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8 w 62215"/>
                  <a:gd name="connsiteY6" fmla="*/ 57567 h 61499"/>
                  <a:gd name="connsiteX7" fmla="*/ 27890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90" y="0"/>
                    </a:lnTo>
                    <a:cubicBezTo>
                      <a:pt x="34683" y="0"/>
                      <a:pt x="40404" y="1430"/>
                      <a:pt x="45768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8" y="57567"/>
                    </a:cubicBezTo>
                    <a:cubicBezTo>
                      <a:pt x="40762" y="60070"/>
                      <a:pt x="34683" y="61500"/>
                      <a:pt x="27890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1" y="50058"/>
                      <a:pt x="38616" y="48270"/>
                      <a:pt x="42192" y="45052"/>
                    </a:cubicBezTo>
                    <a:cubicBezTo>
                      <a:pt x="45768" y="41477"/>
                      <a:pt x="47555" y="36828"/>
                      <a:pt x="47555" y="31108"/>
                    </a:cubicBezTo>
                    <a:cubicBezTo>
                      <a:pt x="47555" y="25387"/>
                      <a:pt x="45768" y="20738"/>
                      <a:pt x="42192" y="17163"/>
                    </a:cubicBezTo>
                    <a:cubicBezTo>
                      <a:pt x="38616" y="13587"/>
                      <a:pt x="33611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D08E520-AD55-412A-A3CB-2FBEDA04E57E}"/>
                  </a:ext>
                </a:extLst>
              </p:cNvPr>
              <p:cNvSpPr/>
              <p:nvPr/>
            </p:nvSpPr>
            <p:spPr>
              <a:xfrm>
                <a:off x="10651630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89 w 62215"/>
                  <a:gd name="connsiteY1" fmla="*/ 0 h 61499"/>
                  <a:gd name="connsiteX2" fmla="*/ 45767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7 w 62215"/>
                  <a:gd name="connsiteY6" fmla="*/ 57567 h 61499"/>
                  <a:gd name="connsiteX7" fmla="*/ 27889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89" y="0"/>
                    </a:lnTo>
                    <a:cubicBezTo>
                      <a:pt x="34683" y="0"/>
                      <a:pt x="40404" y="1430"/>
                      <a:pt x="45767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7" y="57567"/>
                    </a:cubicBezTo>
                    <a:cubicBezTo>
                      <a:pt x="40762" y="60070"/>
                      <a:pt x="34683" y="61500"/>
                      <a:pt x="27889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0" y="50058"/>
                      <a:pt x="38616" y="48270"/>
                      <a:pt x="42192" y="45052"/>
                    </a:cubicBezTo>
                    <a:cubicBezTo>
                      <a:pt x="45767" y="41477"/>
                      <a:pt x="47555" y="36828"/>
                      <a:pt x="47555" y="31108"/>
                    </a:cubicBezTo>
                    <a:cubicBezTo>
                      <a:pt x="47555" y="25387"/>
                      <a:pt x="45767" y="20738"/>
                      <a:pt x="42192" y="17163"/>
                    </a:cubicBezTo>
                    <a:cubicBezTo>
                      <a:pt x="38616" y="13587"/>
                      <a:pt x="33610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5220EF6-C486-453D-8AA9-386E2821A99A}"/>
                  </a:ext>
                </a:extLst>
              </p:cNvPr>
              <p:cNvSpPr/>
              <p:nvPr/>
            </p:nvSpPr>
            <p:spPr>
              <a:xfrm>
                <a:off x="10716705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4349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4349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26FF2A6-8C34-4AE4-95DD-4DCE25A2EBBD}"/>
                  </a:ext>
                </a:extLst>
              </p:cNvPr>
              <p:cNvSpPr/>
              <p:nvPr/>
            </p:nvSpPr>
            <p:spPr>
              <a:xfrm>
                <a:off x="10782138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ABFA8C3-B03C-4DAA-81A0-DAB1C4589D3C}"/>
                  </a:ext>
                </a:extLst>
              </p:cNvPr>
              <p:cNvSpPr/>
              <p:nvPr/>
            </p:nvSpPr>
            <p:spPr>
              <a:xfrm>
                <a:off x="10832554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1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1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E9C9B50-825F-4C62-9EC7-F49928940D8A}"/>
                  </a:ext>
                </a:extLst>
              </p:cNvPr>
              <p:cNvSpPr/>
              <p:nvPr/>
            </p:nvSpPr>
            <p:spPr>
              <a:xfrm>
                <a:off x="10939821" y="960685"/>
                <a:ext cx="69723" cy="61499"/>
              </a:xfrm>
              <a:custGeom>
                <a:avLst/>
                <a:gdLst>
                  <a:gd name="connsiteX0" fmla="*/ 56137 w 69723"/>
                  <a:gd name="connsiteY0" fmla="*/ 61500 h 61499"/>
                  <a:gd name="connsiteX1" fmla="*/ 56137 w 69723"/>
                  <a:gd name="connsiteY1" fmla="*/ 24672 h 61499"/>
                  <a:gd name="connsiteX2" fmla="*/ 37901 w 69723"/>
                  <a:gd name="connsiteY2" fmla="*/ 55064 h 61499"/>
                  <a:gd name="connsiteX3" fmla="*/ 31465 w 69723"/>
                  <a:gd name="connsiteY3" fmla="*/ 55064 h 61499"/>
                  <a:gd name="connsiteX4" fmla="*/ 13230 w 69723"/>
                  <a:gd name="connsiteY4" fmla="*/ 25387 h 61499"/>
                  <a:gd name="connsiteX5" fmla="*/ 13230 w 69723"/>
                  <a:gd name="connsiteY5" fmla="*/ 61500 h 61499"/>
                  <a:gd name="connsiteX6" fmla="*/ 0 w 69723"/>
                  <a:gd name="connsiteY6" fmla="*/ 61500 h 61499"/>
                  <a:gd name="connsiteX7" fmla="*/ 0 w 69723"/>
                  <a:gd name="connsiteY7" fmla="*/ 0 h 61499"/>
                  <a:gd name="connsiteX8" fmla="*/ 11799 w 69723"/>
                  <a:gd name="connsiteY8" fmla="*/ 0 h 61499"/>
                  <a:gd name="connsiteX9" fmla="*/ 35041 w 69723"/>
                  <a:gd name="connsiteY9" fmla="*/ 38259 h 61499"/>
                  <a:gd name="connsiteX10" fmla="*/ 57924 w 69723"/>
                  <a:gd name="connsiteY10" fmla="*/ 0 h 61499"/>
                  <a:gd name="connsiteX11" fmla="*/ 69724 w 69723"/>
                  <a:gd name="connsiteY11" fmla="*/ 0 h 61499"/>
                  <a:gd name="connsiteX12" fmla="*/ 69724 w 69723"/>
                  <a:gd name="connsiteY12" fmla="*/ 61500 h 61499"/>
                  <a:gd name="connsiteX13" fmla="*/ 56137 w 69723"/>
                  <a:gd name="connsiteY13" fmla="*/ 6150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723" h="61499">
                    <a:moveTo>
                      <a:pt x="56137" y="61500"/>
                    </a:moveTo>
                    <a:lnTo>
                      <a:pt x="56137" y="24672"/>
                    </a:lnTo>
                    <a:lnTo>
                      <a:pt x="37901" y="55064"/>
                    </a:lnTo>
                    <a:lnTo>
                      <a:pt x="31465" y="55064"/>
                    </a:lnTo>
                    <a:lnTo>
                      <a:pt x="13230" y="25387"/>
                    </a:lnTo>
                    <a:lnTo>
                      <a:pt x="13230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1799" y="0"/>
                    </a:lnTo>
                    <a:lnTo>
                      <a:pt x="35041" y="38259"/>
                    </a:lnTo>
                    <a:lnTo>
                      <a:pt x="57924" y="0"/>
                    </a:lnTo>
                    <a:lnTo>
                      <a:pt x="69724" y="0"/>
                    </a:lnTo>
                    <a:lnTo>
                      <a:pt x="69724" y="61500"/>
                    </a:lnTo>
                    <a:lnTo>
                      <a:pt x="56137" y="6150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1F3739C-9D25-4C9C-AEBB-0FD28FC30028}"/>
                  </a:ext>
                </a:extLst>
              </p:cNvPr>
              <p:cNvSpPr/>
              <p:nvPr/>
            </p:nvSpPr>
            <p:spPr>
              <a:xfrm>
                <a:off x="11019557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754FA80-CEB5-4FA1-B105-D8CBA2DAD6A4}"/>
                  </a:ext>
                </a:extLst>
              </p:cNvPr>
              <p:cNvSpPr/>
              <p:nvPr/>
            </p:nvSpPr>
            <p:spPr>
              <a:xfrm>
                <a:off x="11098220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569BFC8-27C1-42A2-82D5-A552844946AC}"/>
                  </a:ext>
                </a:extLst>
              </p:cNvPr>
              <p:cNvSpPr/>
              <p:nvPr/>
            </p:nvSpPr>
            <p:spPr>
              <a:xfrm>
                <a:off x="11166156" y="960685"/>
                <a:ext cx="58997" cy="61857"/>
              </a:xfrm>
              <a:custGeom>
                <a:avLst/>
                <a:gdLst>
                  <a:gd name="connsiteX0" fmla="*/ 22526 w 58997"/>
                  <a:gd name="connsiteY0" fmla="*/ 37186 h 61857"/>
                  <a:gd name="connsiteX1" fmla="*/ 14302 w 58997"/>
                  <a:gd name="connsiteY1" fmla="*/ 45767 h 61857"/>
                  <a:gd name="connsiteX2" fmla="*/ 14302 w 58997"/>
                  <a:gd name="connsiteY2" fmla="*/ 61500 h 61857"/>
                  <a:gd name="connsiteX3" fmla="*/ 0 w 58997"/>
                  <a:gd name="connsiteY3" fmla="*/ 61500 h 61857"/>
                  <a:gd name="connsiteX4" fmla="*/ 0 w 58997"/>
                  <a:gd name="connsiteY4" fmla="*/ 0 h 61857"/>
                  <a:gd name="connsiteX5" fmla="*/ 14302 w 58997"/>
                  <a:gd name="connsiteY5" fmla="*/ 0 h 61857"/>
                  <a:gd name="connsiteX6" fmla="*/ 14302 w 58997"/>
                  <a:gd name="connsiteY6" fmla="*/ 28962 h 61857"/>
                  <a:gd name="connsiteX7" fmla="*/ 41477 w 58997"/>
                  <a:gd name="connsiteY7" fmla="*/ 0 h 61857"/>
                  <a:gd name="connsiteX8" fmla="*/ 57209 w 58997"/>
                  <a:gd name="connsiteY8" fmla="*/ 0 h 61857"/>
                  <a:gd name="connsiteX9" fmla="*/ 31823 w 58997"/>
                  <a:gd name="connsiteY9" fmla="*/ 27532 h 61857"/>
                  <a:gd name="connsiteX10" fmla="*/ 58997 w 58997"/>
                  <a:gd name="connsiteY10" fmla="*/ 61858 h 61857"/>
                  <a:gd name="connsiteX11" fmla="*/ 42192 w 58997"/>
                  <a:gd name="connsiteY11" fmla="*/ 61858 h 61857"/>
                  <a:gd name="connsiteX12" fmla="*/ 22526 w 58997"/>
                  <a:gd name="connsiteY12" fmla="*/ 37186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97" h="61857">
                    <a:moveTo>
                      <a:pt x="22526" y="37186"/>
                    </a:moveTo>
                    <a:lnTo>
                      <a:pt x="14302" y="4576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4302" y="0"/>
                    </a:lnTo>
                    <a:lnTo>
                      <a:pt x="14302" y="28962"/>
                    </a:lnTo>
                    <a:lnTo>
                      <a:pt x="41477" y="0"/>
                    </a:lnTo>
                    <a:lnTo>
                      <a:pt x="57209" y="0"/>
                    </a:lnTo>
                    <a:lnTo>
                      <a:pt x="31823" y="27532"/>
                    </a:lnTo>
                    <a:lnTo>
                      <a:pt x="58997" y="61858"/>
                    </a:lnTo>
                    <a:lnTo>
                      <a:pt x="42192" y="61858"/>
                    </a:lnTo>
                    <a:lnTo>
                      <a:pt x="22526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75D0BE-86F3-45A0-A64C-632F2FB28B54}"/>
                  </a:ext>
                </a:extLst>
              </p:cNvPr>
              <p:cNvSpPr/>
              <p:nvPr/>
            </p:nvSpPr>
            <p:spPr>
              <a:xfrm>
                <a:off x="11234449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3DF5D68-1873-434E-81A7-F5A98C747A8A}"/>
                  </a:ext>
                </a:extLst>
              </p:cNvPr>
              <p:cNvSpPr/>
              <p:nvPr/>
            </p:nvSpPr>
            <p:spPr>
              <a:xfrm>
                <a:off x="1129094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45F9434-8C39-4AC7-B8F3-5C5E60684BBB}"/>
                  </a:ext>
                </a:extLst>
              </p:cNvPr>
              <p:cNvSpPr/>
              <p:nvPr/>
            </p:nvSpPr>
            <p:spPr>
              <a:xfrm>
                <a:off x="11354589" y="960819"/>
                <a:ext cx="53633" cy="61723"/>
              </a:xfrm>
              <a:custGeom>
                <a:avLst/>
                <a:gdLst>
                  <a:gd name="connsiteX0" fmla="*/ 41119 w 53633"/>
                  <a:gd name="connsiteY0" fmla="*/ 2369 h 61723"/>
                  <a:gd name="connsiteX1" fmla="*/ 50416 w 53633"/>
                  <a:gd name="connsiteY1" fmla="*/ 10236 h 61723"/>
                  <a:gd name="connsiteX2" fmla="*/ 53634 w 53633"/>
                  <a:gd name="connsiteY2" fmla="*/ 22035 h 61723"/>
                  <a:gd name="connsiteX3" fmla="*/ 50416 w 53633"/>
                  <a:gd name="connsiteY3" fmla="*/ 33834 h 61723"/>
                  <a:gd name="connsiteX4" fmla="*/ 41119 w 53633"/>
                  <a:gd name="connsiteY4" fmla="*/ 41701 h 61723"/>
                  <a:gd name="connsiteX5" fmla="*/ 26817 w 53633"/>
                  <a:gd name="connsiteY5" fmla="*/ 44561 h 61723"/>
                  <a:gd name="connsiteX6" fmla="*/ 14302 w 53633"/>
                  <a:gd name="connsiteY6" fmla="*/ 44561 h 61723"/>
                  <a:gd name="connsiteX7" fmla="*/ 14302 w 53633"/>
                  <a:gd name="connsiteY7" fmla="*/ 61724 h 61723"/>
                  <a:gd name="connsiteX8" fmla="*/ 0 w 53633"/>
                  <a:gd name="connsiteY8" fmla="*/ 61724 h 61723"/>
                  <a:gd name="connsiteX9" fmla="*/ 0 w 53633"/>
                  <a:gd name="connsiteY9" fmla="*/ 224 h 61723"/>
                  <a:gd name="connsiteX10" fmla="*/ 26817 w 53633"/>
                  <a:gd name="connsiteY10" fmla="*/ 224 h 61723"/>
                  <a:gd name="connsiteX11" fmla="*/ 41119 w 53633"/>
                  <a:gd name="connsiteY11" fmla="*/ 2369 h 61723"/>
                  <a:gd name="connsiteX12" fmla="*/ 36113 w 53633"/>
                  <a:gd name="connsiteY12" fmla="*/ 29901 h 61723"/>
                  <a:gd name="connsiteX13" fmla="*/ 39331 w 53633"/>
                  <a:gd name="connsiteY13" fmla="*/ 22035 h 61723"/>
                  <a:gd name="connsiteX14" fmla="*/ 36113 w 53633"/>
                  <a:gd name="connsiteY14" fmla="*/ 14169 h 61723"/>
                  <a:gd name="connsiteX15" fmla="*/ 26459 w 53633"/>
                  <a:gd name="connsiteY15" fmla="*/ 11308 h 61723"/>
                  <a:gd name="connsiteX16" fmla="*/ 14660 w 53633"/>
                  <a:gd name="connsiteY16" fmla="*/ 11308 h 61723"/>
                  <a:gd name="connsiteX17" fmla="*/ 14660 w 53633"/>
                  <a:gd name="connsiteY17" fmla="*/ 32762 h 61723"/>
                  <a:gd name="connsiteX18" fmla="*/ 26459 w 53633"/>
                  <a:gd name="connsiteY18" fmla="*/ 32762 h 61723"/>
                  <a:gd name="connsiteX19" fmla="*/ 36113 w 53633"/>
                  <a:gd name="connsiteY19" fmla="*/ 29901 h 6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633" h="61723">
                    <a:moveTo>
                      <a:pt x="41119" y="2369"/>
                    </a:moveTo>
                    <a:cubicBezTo>
                      <a:pt x="45052" y="4157"/>
                      <a:pt x="48270" y="6660"/>
                      <a:pt x="50416" y="10236"/>
                    </a:cubicBezTo>
                    <a:cubicBezTo>
                      <a:pt x="52561" y="13454"/>
                      <a:pt x="53634" y="17387"/>
                      <a:pt x="53634" y="22035"/>
                    </a:cubicBezTo>
                    <a:cubicBezTo>
                      <a:pt x="53634" y="26683"/>
                      <a:pt x="52561" y="30616"/>
                      <a:pt x="50416" y="33834"/>
                    </a:cubicBezTo>
                    <a:cubicBezTo>
                      <a:pt x="48270" y="37052"/>
                      <a:pt x="45052" y="39913"/>
                      <a:pt x="41119" y="41701"/>
                    </a:cubicBezTo>
                    <a:cubicBezTo>
                      <a:pt x="37186" y="43489"/>
                      <a:pt x="32180" y="44561"/>
                      <a:pt x="26817" y="44561"/>
                    </a:cubicBezTo>
                    <a:lnTo>
                      <a:pt x="14302" y="44561"/>
                    </a:lnTo>
                    <a:lnTo>
                      <a:pt x="14302" y="61724"/>
                    </a:lnTo>
                    <a:lnTo>
                      <a:pt x="0" y="61724"/>
                    </a:lnTo>
                    <a:lnTo>
                      <a:pt x="0" y="224"/>
                    </a:lnTo>
                    <a:lnTo>
                      <a:pt x="26817" y="224"/>
                    </a:lnTo>
                    <a:cubicBezTo>
                      <a:pt x="32538" y="-491"/>
                      <a:pt x="37186" y="582"/>
                      <a:pt x="41119" y="2369"/>
                    </a:cubicBezTo>
                    <a:close/>
                    <a:moveTo>
                      <a:pt x="36113" y="29901"/>
                    </a:moveTo>
                    <a:cubicBezTo>
                      <a:pt x="38259" y="28114"/>
                      <a:pt x="39331" y="25253"/>
                      <a:pt x="39331" y="22035"/>
                    </a:cubicBezTo>
                    <a:cubicBezTo>
                      <a:pt x="39331" y="18459"/>
                      <a:pt x="38259" y="15957"/>
                      <a:pt x="36113" y="14169"/>
                    </a:cubicBezTo>
                    <a:cubicBezTo>
                      <a:pt x="33968" y="12381"/>
                      <a:pt x="30750" y="11308"/>
                      <a:pt x="26459" y="11308"/>
                    </a:cubicBezTo>
                    <a:lnTo>
                      <a:pt x="14660" y="11308"/>
                    </a:lnTo>
                    <a:lnTo>
                      <a:pt x="14660" y="32762"/>
                    </a:lnTo>
                    <a:lnTo>
                      <a:pt x="26459" y="32762"/>
                    </a:lnTo>
                    <a:cubicBezTo>
                      <a:pt x="30392" y="32762"/>
                      <a:pt x="33610" y="31689"/>
                      <a:pt x="36113" y="299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081663A-62F2-4E68-A4C5-264CBBEF6D0F}"/>
                  </a:ext>
                </a:extLst>
              </p:cNvPr>
              <p:cNvSpPr/>
              <p:nvPr/>
            </p:nvSpPr>
            <p:spPr>
              <a:xfrm>
                <a:off x="11421095" y="960327"/>
                <a:ext cx="45052" cy="61857"/>
              </a:xfrm>
              <a:custGeom>
                <a:avLst/>
                <a:gdLst>
                  <a:gd name="connsiteX0" fmla="*/ 0 w 45052"/>
                  <a:gd name="connsiteY0" fmla="*/ 0 h 61857"/>
                  <a:gd name="connsiteX1" fmla="*/ 14302 w 45052"/>
                  <a:gd name="connsiteY1" fmla="*/ 0 h 61857"/>
                  <a:gd name="connsiteX2" fmla="*/ 14302 w 45052"/>
                  <a:gd name="connsiteY2" fmla="*/ 50058 h 61857"/>
                  <a:gd name="connsiteX3" fmla="*/ 45052 w 45052"/>
                  <a:gd name="connsiteY3" fmla="*/ 50058 h 61857"/>
                  <a:gd name="connsiteX4" fmla="*/ 45052 w 45052"/>
                  <a:gd name="connsiteY4" fmla="*/ 61858 h 61857"/>
                  <a:gd name="connsiteX5" fmla="*/ 0 w 45052"/>
                  <a:gd name="connsiteY5" fmla="*/ 61858 h 61857"/>
                  <a:gd name="connsiteX6" fmla="*/ 0 w 45052"/>
                  <a:gd name="connsiteY6" fmla="*/ 0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052" h="61857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50058"/>
                    </a:lnTo>
                    <a:lnTo>
                      <a:pt x="45052" y="50058"/>
                    </a:lnTo>
                    <a:lnTo>
                      <a:pt x="45052" y="61858"/>
                    </a:lnTo>
                    <a:lnTo>
                      <a:pt x="0" y="61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78E5E0D-399F-49CE-AA18-9790EB65EDF3}"/>
                  </a:ext>
                </a:extLst>
              </p:cNvPr>
              <p:cNvSpPr/>
              <p:nvPr/>
            </p:nvSpPr>
            <p:spPr>
              <a:xfrm>
                <a:off x="11472941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B7EC177-DA90-480D-B627-58EDE6565F86}"/>
                  </a:ext>
                </a:extLst>
              </p:cNvPr>
              <p:cNvSpPr/>
              <p:nvPr/>
            </p:nvSpPr>
            <p:spPr>
              <a:xfrm>
                <a:off x="11545167" y="959255"/>
                <a:ext cx="58997" cy="65075"/>
              </a:xfrm>
              <a:custGeom>
                <a:avLst/>
                <a:gdLst>
                  <a:gd name="connsiteX0" fmla="*/ 16448 w 58997"/>
                  <a:gd name="connsiteY0" fmla="*/ 59712 h 65075"/>
                  <a:gd name="connsiteX1" fmla="*/ 4291 w 58997"/>
                  <a:gd name="connsiteY1" fmla="*/ 48270 h 65075"/>
                  <a:gd name="connsiteX2" fmla="*/ 0 w 58997"/>
                  <a:gd name="connsiteY2" fmla="*/ 31823 h 65075"/>
                  <a:gd name="connsiteX3" fmla="*/ 4291 w 58997"/>
                  <a:gd name="connsiteY3" fmla="*/ 15375 h 65075"/>
                  <a:gd name="connsiteX4" fmla="*/ 16448 w 58997"/>
                  <a:gd name="connsiteY4" fmla="*/ 3933 h 65075"/>
                  <a:gd name="connsiteX5" fmla="*/ 33611 w 58997"/>
                  <a:gd name="connsiteY5" fmla="*/ 0 h 65075"/>
                  <a:gd name="connsiteX6" fmla="*/ 48270 w 58997"/>
                  <a:gd name="connsiteY6" fmla="*/ 2860 h 65075"/>
                  <a:gd name="connsiteX7" fmla="*/ 58997 w 58997"/>
                  <a:gd name="connsiteY7" fmla="*/ 11084 h 65075"/>
                  <a:gd name="connsiteX8" fmla="*/ 49701 w 58997"/>
                  <a:gd name="connsiteY8" fmla="*/ 19666 h 65075"/>
                  <a:gd name="connsiteX9" fmla="*/ 34326 w 58997"/>
                  <a:gd name="connsiteY9" fmla="*/ 12515 h 65075"/>
                  <a:gd name="connsiteX10" fmla="*/ 23956 w 58997"/>
                  <a:gd name="connsiteY10" fmla="*/ 15017 h 65075"/>
                  <a:gd name="connsiteX11" fmla="*/ 16805 w 58997"/>
                  <a:gd name="connsiteY11" fmla="*/ 22169 h 65075"/>
                  <a:gd name="connsiteX12" fmla="*/ 14302 w 58997"/>
                  <a:gd name="connsiteY12" fmla="*/ 32538 h 65075"/>
                  <a:gd name="connsiteX13" fmla="*/ 16805 w 58997"/>
                  <a:gd name="connsiteY13" fmla="*/ 42907 h 65075"/>
                  <a:gd name="connsiteX14" fmla="*/ 23956 w 58997"/>
                  <a:gd name="connsiteY14" fmla="*/ 50058 h 65075"/>
                  <a:gd name="connsiteX15" fmla="*/ 34326 w 58997"/>
                  <a:gd name="connsiteY15" fmla="*/ 52561 h 65075"/>
                  <a:gd name="connsiteX16" fmla="*/ 49701 w 58997"/>
                  <a:gd name="connsiteY16" fmla="*/ 45410 h 65075"/>
                  <a:gd name="connsiteX17" fmla="*/ 58997 w 58997"/>
                  <a:gd name="connsiteY17" fmla="*/ 53991 h 65075"/>
                  <a:gd name="connsiteX18" fmla="*/ 47913 w 58997"/>
                  <a:gd name="connsiteY18" fmla="*/ 62215 h 65075"/>
                  <a:gd name="connsiteX19" fmla="*/ 33253 w 58997"/>
                  <a:gd name="connsiteY19" fmla="*/ 65076 h 65075"/>
                  <a:gd name="connsiteX20" fmla="*/ 16448 w 58997"/>
                  <a:gd name="connsiteY20" fmla="*/ 59712 h 6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997" h="65075">
                    <a:moveTo>
                      <a:pt x="16448" y="59712"/>
                    </a:moveTo>
                    <a:cubicBezTo>
                      <a:pt x="11442" y="56852"/>
                      <a:pt x="7509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174" y="0"/>
                      <a:pt x="33611" y="0"/>
                    </a:cubicBezTo>
                    <a:cubicBezTo>
                      <a:pt x="38974" y="0"/>
                      <a:pt x="43622" y="1073"/>
                      <a:pt x="48270" y="2860"/>
                    </a:cubicBezTo>
                    <a:cubicBezTo>
                      <a:pt x="52561" y="4648"/>
                      <a:pt x="56137" y="7509"/>
                      <a:pt x="58997" y="11084"/>
                    </a:cubicBezTo>
                    <a:lnTo>
                      <a:pt x="49701" y="19666"/>
                    </a:lnTo>
                    <a:cubicBezTo>
                      <a:pt x="45410" y="15017"/>
                      <a:pt x="40404" y="12515"/>
                      <a:pt x="34326" y="12515"/>
                    </a:cubicBezTo>
                    <a:cubicBezTo>
                      <a:pt x="30392" y="12515"/>
                      <a:pt x="27174" y="13230"/>
                      <a:pt x="23956" y="15017"/>
                    </a:cubicBezTo>
                    <a:cubicBezTo>
                      <a:pt x="21096" y="16805"/>
                      <a:pt x="18593" y="18951"/>
                      <a:pt x="16805" y="22169"/>
                    </a:cubicBezTo>
                    <a:cubicBezTo>
                      <a:pt x="15017" y="25029"/>
                      <a:pt x="14302" y="28605"/>
                      <a:pt x="14302" y="32538"/>
                    </a:cubicBezTo>
                    <a:cubicBezTo>
                      <a:pt x="14302" y="36471"/>
                      <a:pt x="15017" y="39689"/>
                      <a:pt x="16805" y="42907"/>
                    </a:cubicBezTo>
                    <a:cubicBezTo>
                      <a:pt x="18593" y="45767"/>
                      <a:pt x="20738" y="48270"/>
                      <a:pt x="23956" y="50058"/>
                    </a:cubicBezTo>
                    <a:cubicBezTo>
                      <a:pt x="26817" y="51846"/>
                      <a:pt x="30392" y="52561"/>
                      <a:pt x="34326" y="52561"/>
                    </a:cubicBezTo>
                    <a:cubicBezTo>
                      <a:pt x="40404" y="52561"/>
                      <a:pt x="45767" y="50058"/>
                      <a:pt x="49701" y="45410"/>
                    </a:cubicBezTo>
                    <a:lnTo>
                      <a:pt x="58997" y="53991"/>
                    </a:lnTo>
                    <a:cubicBezTo>
                      <a:pt x="56137" y="57567"/>
                      <a:pt x="52561" y="60427"/>
                      <a:pt x="47913" y="62215"/>
                    </a:cubicBezTo>
                    <a:cubicBezTo>
                      <a:pt x="43622" y="64003"/>
                      <a:pt x="38616" y="65076"/>
                      <a:pt x="33253" y="65076"/>
                    </a:cubicBezTo>
                    <a:cubicBezTo>
                      <a:pt x="27174" y="64003"/>
                      <a:pt x="21453" y="62573"/>
                      <a:pt x="16448" y="59712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140205C-821B-443F-9B43-3729957B578F}"/>
                  </a:ext>
                </a:extLst>
              </p:cNvPr>
              <p:cNvSpPr/>
              <p:nvPr/>
            </p:nvSpPr>
            <p:spPr>
              <a:xfrm>
                <a:off x="11615964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FB1F241-DB65-4CDC-9F5E-CB2C71F71F9B}"/>
              </a:ext>
            </a:extLst>
          </p:cNvPr>
          <p:cNvGrpSpPr/>
          <p:nvPr userDrawn="1"/>
        </p:nvGrpSpPr>
        <p:grpSpPr>
          <a:xfrm>
            <a:off x="12316778" y="98701"/>
            <a:ext cx="2417944" cy="2448862"/>
            <a:chOff x="12263686" y="-1767363"/>
            <a:chExt cx="1884486" cy="2448862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DBFC8A76-BED6-4A04-8E1C-0F7689F42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1768" y="-1767363"/>
              <a:ext cx="956863" cy="691806"/>
            </a:xfrm>
            <a:custGeom>
              <a:avLst/>
              <a:gdLst>
                <a:gd name="T0" fmla="*/ 1849 w 1849"/>
                <a:gd name="T1" fmla="*/ 446 h 1159"/>
                <a:gd name="T2" fmla="*/ 1372 w 1849"/>
                <a:gd name="T3" fmla="*/ 0 h 1159"/>
                <a:gd name="T4" fmla="*/ 477 w 1849"/>
                <a:gd name="T5" fmla="*/ 0 h 1159"/>
                <a:gd name="T6" fmla="*/ 0 w 1849"/>
                <a:gd name="T7" fmla="*/ 446 h 1159"/>
                <a:gd name="T8" fmla="*/ 477 w 1849"/>
                <a:gd name="T9" fmla="*/ 891 h 1159"/>
                <a:gd name="T10" fmla="*/ 1042 w 1849"/>
                <a:gd name="T11" fmla="*/ 891 h 1159"/>
                <a:gd name="T12" fmla="*/ 1398 w 1849"/>
                <a:gd name="T13" fmla="*/ 1159 h 1159"/>
                <a:gd name="T14" fmla="*/ 1398 w 1849"/>
                <a:gd name="T15" fmla="*/ 891 h 1159"/>
                <a:gd name="T16" fmla="*/ 1398 w 1849"/>
                <a:gd name="T17" fmla="*/ 891 h 1159"/>
                <a:gd name="T18" fmla="*/ 1849 w 1849"/>
                <a:gd name="T19" fmla="*/ 44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159">
                  <a:moveTo>
                    <a:pt x="1849" y="446"/>
                  </a:moveTo>
                  <a:cubicBezTo>
                    <a:pt x="1849" y="200"/>
                    <a:pt x="1635" y="0"/>
                    <a:pt x="1372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14" y="0"/>
                    <a:pt x="0" y="200"/>
                    <a:pt x="0" y="446"/>
                  </a:cubicBezTo>
                  <a:cubicBezTo>
                    <a:pt x="0" y="692"/>
                    <a:pt x="214" y="891"/>
                    <a:pt x="477" y="891"/>
                  </a:cubicBezTo>
                  <a:cubicBezTo>
                    <a:pt x="1042" y="891"/>
                    <a:pt x="1042" y="891"/>
                    <a:pt x="1042" y="891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649" y="878"/>
                    <a:pt x="1849" y="684"/>
                    <a:pt x="1849" y="44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none" lIns="91440" tIns="108000" rIns="91440" bIns="25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cs typeface="Times New Roman" panose="02020603050405020304" pitchFamily="18" charset="0"/>
                </a:rPr>
                <a:t>SLIDE HELP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6C2202F-2402-4FE6-80F4-F2E4489C37BF}"/>
                </a:ext>
              </a:extLst>
            </p:cNvPr>
            <p:cNvSpPr txBox="1"/>
            <p:nvPr/>
          </p:nvSpPr>
          <p:spPr>
            <a:xfrm>
              <a:off x="12263686" y="-1057438"/>
              <a:ext cx="1329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>
                  <a:solidFill>
                    <a:srgbClr val="92D050"/>
                  </a:solidFill>
                </a:rPr>
                <a:t>TO CHANGE THIS </a:t>
              </a:r>
              <a:br>
                <a:rPr lang="en-GB" sz="1400" b="1">
                  <a:solidFill>
                    <a:srgbClr val="92D050"/>
                  </a:solidFill>
                </a:rPr>
              </a:br>
              <a:r>
                <a:rPr lang="en-GB" sz="1400" b="1">
                  <a:solidFill>
                    <a:srgbClr val="92D050"/>
                  </a:solidFill>
                </a:rPr>
                <a:t>BACKGROUND IMAGE: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8882478-F407-4995-A1C3-53743AA9E185}"/>
                </a:ext>
              </a:extLst>
            </p:cNvPr>
            <p:cNvSpPr txBox="1"/>
            <p:nvPr/>
          </p:nvSpPr>
          <p:spPr>
            <a:xfrm>
              <a:off x="12263687" y="-534218"/>
              <a:ext cx="1884485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Select </a:t>
              </a:r>
              <a:r>
                <a:rPr lang="en-GB" sz="1050" b="1">
                  <a:solidFill>
                    <a:srgbClr val="969696"/>
                  </a:solidFill>
                </a:rPr>
                <a:t>DESIGN &gt; FORMAT BACKGROUND</a:t>
              </a:r>
            </a:p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In the menu that appears select </a:t>
              </a:r>
              <a:r>
                <a:rPr lang="en-GB" sz="1050" b="1">
                  <a:solidFill>
                    <a:srgbClr val="969696"/>
                  </a:solidFill>
                </a:rPr>
                <a:t>INSERT</a:t>
              </a:r>
            </a:p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Select the image to use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endParaRPr lang="en-GB" sz="105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15128C05-5A83-1F41-AB74-449FB98156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70638"/>
            <a:ext cx="4114800" cy="275522"/>
          </a:xfrm>
        </p:spPr>
        <p:txBody>
          <a:bodyPr/>
          <a:lstStyle/>
          <a:p>
            <a:r>
              <a:rPr lang="en-GB"/>
              <a:t>Copyright </a:t>
            </a:r>
            <a:r>
              <a:rPr lang="en-GB" err="1"/>
              <a:t>Agrimetrics</a:t>
            </a:r>
            <a:r>
              <a:rPr lang="en-GB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14539830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Statement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E9CF887-FE70-4D51-9173-E366FCFAD6AA}"/>
              </a:ext>
            </a:extLst>
          </p:cNvPr>
          <p:cNvSpPr/>
          <p:nvPr userDrawn="1"/>
        </p:nvSpPr>
        <p:spPr>
          <a:xfrm>
            <a:off x="6096001" y="0"/>
            <a:ext cx="6107639" cy="6858000"/>
          </a:xfrm>
          <a:custGeom>
            <a:avLst/>
            <a:gdLst>
              <a:gd name="connsiteX0" fmla="*/ 662198 w 6107639"/>
              <a:gd name="connsiteY0" fmla="*/ 0 h 6858000"/>
              <a:gd name="connsiteX1" fmla="*/ 6107639 w 6107639"/>
              <a:gd name="connsiteY1" fmla="*/ 0 h 6858000"/>
              <a:gd name="connsiteX2" fmla="*/ 6107639 w 6107639"/>
              <a:gd name="connsiteY2" fmla="*/ 6858000 h 6858000"/>
              <a:gd name="connsiteX3" fmla="*/ 1195714 w 6107639"/>
              <a:gd name="connsiteY3" fmla="*/ 6858000 h 6858000"/>
              <a:gd name="connsiteX4" fmla="*/ 1186296 w 6107639"/>
              <a:gd name="connsiteY4" fmla="*/ 6844756 h 6858000"/>
              <a:gd name="connsiteX5" fmla="*/ 0 w 6107639"/>
              <a:gd name="connsiteY5" fmla="*/ 2961089 h 6858000"/>
              <a:gd name="connsiteX6" fmla="*/ 545863 w 6107639"/>
              <a:gd name="connsiteY6" fmla="*/ 2573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7639" h="6858000">
                <a:moveTo>
                  <a:pt x="662198" y="0"/>
                </a:moveTo>
                <a:lnTo>
                  <a:pt x="6107639" y="0"/>
                </a:lnTo>
                <a:lnTo>
                  <a:pt x="6107639" y="6858000"/>
                </a:lnTo>
                <a:lnTo>
                  <a:pt x="1195714" y="6858000"/>
                </a:lnTo>
                <a:lnTo>
                  <a:pt x="1186296" y="6844756"/>
                </a:lnTo>
                <a:cubicBezTo>
                  <a:pt x="437330" y="5736141"/>
                  <a:pt x="0" y="4399687"/>
                  <a:pt x="0" y="2961089"/>
                </a:cubicBezTo>
                <a:cubicBezTo>
                  <a:pt x="0" y="2002024"/>
                  <a:pt x="194368" y="1088356"/>
                  <a:pt x="545863" y="257328"/>
                </a:cubicBezTo>
                <a:close/>
              </a:path>
            </a:pathLst>
          </a:custGeom>
          <a:solidFill>
            <a:srgbClr val="DFF1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E377F1-88C7-43AE-940F-8826586AB8CE}"/>
              </a:ext>
            </a:extLst>
          </p:cNvPr>
          <p:cNvSpPr/>
          <p:nvPr userDrawn="1"/>
        </p:nvSpPr>
        <p:spPr>
          <a:xfrm>
            <a:off x="7075133" y="0"/>
            <a:ext cx="5128507" cy="6858000"/>
          </a:xfrm>
          <a:custGeom>
            <a:avLst/>
            <a:gdLst>
              <a:gd name="connsiteX0" fmla="*/ 183767 w 5128507"/>
              <a:gd name="connsiteY0" fmla="*/ 0 h 6858000"/>
              <a:gd name="connsiteX1" fmla="*/ 5128507 w 5128507"/>
              <a:gd name="connsiteY1" fmla="*/ 0 h 6858000"/>
              <a:gd name="connsiteX2" fmla="*/ 5128507 w 5128507"/>
              <a:gd name="connsiteY2" fmla="*/ 6858000 h 6858000"/>
              <a:gd name="connsiteX3" fmla="*/ 2426649 w 5128507"/>
              <a:gd name="connsiteY3" fmla="*/ 6858000 h 6858000"/>
              <a:gd name="connsiteX4" fmla="*/ 2244965 w 5128507"/>
              <a:gd name="connsiteY4" fmla="*/ 6698234 h 6858000"/>
              <a:gd name="connsiteX5" fmla="*/ 0 w 5128507"/>
              <a:gd name="connsiteY5" fmla="*/ 1584676 h 6858000"/>
              <a:gd name="connsiteX6" fmla="*/ 141121 w 5128507"/>
              <a:gd name="connsiteY6" fmla="*/ 1847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8507" h="6858000">
                <a:moveTo>
                  <a:pt x="183767" y="0"/>
                </a:moveTo>
                <a:lnTo>
                  <a:pt x="5128507" y="0"/>
                </a:lnTo>
                <a:lnTo>
                  <a:pt x="5128507" y="6858000"/>
                </a:lnTo>
                <a:lnTo>
                  <a:pt x="2426649" y="6858000"/>
                </a:lnTo>
                <a:lnTo>
                  <a:pt x="2244965" y="6698234"/>
                </a:lnTo>
                <a:cubicBezTo>
                  <a:pt x="864837" y="5428739"/>
                  <a:pt x="0" y="3607705"/>
                  <a:pt x="0" y="1584676"/>
                </a:cubicBezTo>
                <a:cubicBezTo>
                  <a:pt x="0" y="1105143"/>
                  <a:pt x="48592" y="636960"/>
                  <a:pt x="141121" y="1847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DA3CE-9EA9-4D92-8258-F197A13A2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1752600"/>
            <a:ext cx="4581842" cy="368475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5C43-BE3F-4999-BF24-983DDADB0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‹#›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C31A38-B581-4FF5-B13A-E9D12024CF1C}"/>
              </a:ext>
            </a:extLst>
          </p:cNvPr>
          <p:cNvGrpSpPr/>
          <p:nvPr userDrawn="1"/>
        </p:nvGrpSpPr>
        <p:grpSpPr>
          <a:xfrm>
            <a:off x="658129" y="1420650"/>
            <a:ext cx="772892" cy="96617"/>
            <a:chOff x="627592" y="3937649"/>
            <a:chExt cx="772892" cy="96617"/>
          </a:xfrm>
          <a:solidFill>
            <a:schemeClr val="bg1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657AA0-BE01-4C15-8ACA-9EE40BB2CADB}"/>
                </a:ext>
              </a:extLst>
            </p:cNvPr>
            <p:cNvSpPr/>
            <p:nvPr userDrawn="1"/>
          </p:nvSpPr>
          <p:spPr>
            <a:xfrm>
              <a:off x="627592" y="3937649"/>
              <a:ext cx="96617" cy="966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18908E-063E-43D5-8DF0-EC96FF072B94}"/>
                </a:ext>
              </a:extLst>
            </p:cNvPr>
            <p:cNvSpPr/>
            <p:nvPr userDrawn="1"/>
          </p:nvSpPr>
          <p:spPr>
            <a:xfrm>
              <a:off x="853017" y="3937649"/>
              <a:ext cx="96617" cy="966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29F5FD-F309-440A-843E-69E9F38BA2DA}"/>
                </a:ext>
              </a:extLst>
            </p:cNvPr>
            <p:cNvSpPr/>
            <p:nvPr userDrawn="1"/>
          </p:nvSpPr>
          <p:spPr>
            <a:xfrm>
              <a:off x="1078442" y="3937649"/>
              <a:ext cx="96617" cy="966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447DE9-6F5C-4C43-B6B2-37106CC1A0E5}"/>
                </a:ext>
              </a:extLst>
            </p:cNvPr>
            <p:cNvSpPr/>
            <p:nvPr userDrawn="1"/>
          </p:nvSpPr>
          <p:spPr>
            <a:xfrm>
              <a:off x="1303867" y="3937649"/>
              <a:ext cx="96617" cy="966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12" name="Graphic 50">
            <a:extLst>
              <a:ext uri="{FF2B5EF4-FFF2-40B4-BE49-F238E27FC236}">
                <a16:creationId xmlns:a16="http://schemas.microsoft.com/office/drawing/2014/main" id="{40937DA2-8E23-484A-B9BD-DB87D0DED5C9}"/>
              </a:ext>
            </a:extLst>
          </p:cNvPr>
          <p:cNvGrpSpPr/>
          <p:nvPr userDrawn="1"/>
        </p:nvGrpSpPr>
        <p:grpSpPr>
          <a:xfrm>
            <a:off x="9165618" y="510520"/>
            <a:ext cx="2499332" cy="672209"/>
            <a:chOff x="9165618" y="510520"/>
            <a:chExt cx="2499332" cy="67220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9A03EC-11FB-4F1A-AA1E-A74EBC9ACE0C}"/>
                </a:ext>
              </a:extLst>
            </p:cNvPr>
            <p:cNvSpPr/>
            <p:nvPr/>
          </p:nvSpPr>
          <p:spPr>
            <a:xfrm>
              <a:off x="9867862" y="627083"/>
              <a:ext cx="235988" cy="210601"/>
            </a:xfrm>
            <a:custGeom>
              <a:avLst/>
              <a:gdLst>
                <a:gd name="connsiteX0" fmla="*/ 166265 w 235988"/>
                <a:gd name="connsiteY0" fmla="*/ 165549 h 210601"/>
                <a:gd name="connsiteX1" fmla="*/ 68651 w 235988"/>
                <a:gd name="connsiteY1" fmla="*/ 165549 h 210601"/>
                <a:gd name="connsiteX2" fmla="*/ 50058 w 235988"/>
                <a:gd name="connsiteY2" fmla="*/ 210602 h 210601"/>
                <a:gd name="connsiteX3" fmla="*/ 0 w 235988"/>
                <a:gd name="connsiteY3" fmla="*/ 210602 h 210601"/>
                <a:gd name="connsiteX4" fmla="*/ 93680 w 235988"/>
                <a:gd name="connsiteY4" fmla="*/ 0 h 210601"/>
                <a:gd name="connsiteX5" fmla="*/ 141951 w 235988"/>
                <a:gd name="connsiteY5" fmla="*/ 0 h 210601"/>
                <a:gd name="connsiteX6" fmla="*/ 235988 w 235988"/>
                <a:gd name="connsiteY6" fmla="*/ 210602 h 210601"/>
                <a:gd name="connsiteX7" fmla="*/ 184858 w 235988"/>
                <a:gd name="connsiteY7" fmla="*/ 210602 h 210601"/>
                <a:gd name="connsiteX8" fmla="*/ 166265 w 235988"/>
                <a:gd name="connsiteY8" fmla="*/ 165549 h 210601"/>
                <a:gd name="connsiteX9" fmla="*/ 150890 w 235988"/>
                <a:gd name="connsiteY9" fmla="*/ 128721 h 210601"/>
                <a:gd name="connsiteX10" fmla="*/ 117637 w 235988"/>
                <a:gd name="connsiteY10" fmla="*/ 48270 h 210601"/>
                <a:gd name="connsiteX11" fmla="*/ 84384 w 235988"/>
                <a:gd name="connsiteY11" fmla="*/ 128721 h 210601"/>
                <a:gd name="connsiteX12" fmla="*/ 150890 w 235988"/>
                <a:gd name="connsiteY12" fmla="*/ 128721 h 2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988" h="210601">
                  <a:moveTo>
                    <a:pt x="166265" y="165549"/>
                  </a:moveTo>
                  <a:lnTo>
                    <a:pt x="68651" y="165549"/>
                  </a:lnTo>
                  <a:lnTo>
                    <a:pt x="50058" y="210602"/>
                  </a:lnTo>
                  <a:lnTo>
                    <a:pt x="0" y="210602"/>
                  </a:lnTo>
                  <a:lnTo>
                    <a:pt x="93680" y="0"/>
                  </a:lnTo>
                  <a:lnTo>
                    <a:pt x="141951" y="0"/>
                  </a:lnTo>
                  <a:lnTo>
                    <a:pt x="235988" y="210602"/>
                  </a:lnTo>
                  <a:lnTo>
                    <a:pt x="184858" y="210602"/>
                  </a:lnTo>
                  <a:lnTo>
                    <a:pt x="166265" y="165549"/>
                  </a:lnTo>
                  <a:close/>
                  <a:moveTo>
                    <a:pt x="150890" y="128721"/>
                  </a:moveTo>
                  <a:lnTo>
                    <a:pt x="117637" y="48270"/>
                  </a:lnTo>
                  <a:lnTo>
                    <a:pt x="84384" y="128721"/>
                  </a:lnTo>
                  <a:lnTo>
                    <a:pt x="150890" y="128721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FBB26F5-0A1D-426C-AED8-3E2218526D55}"/>
                </a:ext>
              </a:extLst>
            </p:cNvPr>
            <p:cNvSpPr/>
            <p:nvPr/>
          </p:nvSpPr>
          <p:spPr>
            <a:xfrm>
              <a:off x="10103493" y="673566"/>
              <a:ext cx="178779" cy="225261"/>
            </a:xfrm>
            <a:custGeom>
              <a:avLst/>
              <a:gdLst>
                <a:gd name="connsiteX0" fmla="*/ 178779 w 178779"/>
                <a:gd name="connsiteY0" fmla="*/ 2503 h 225261"/>
                <a:gd name="connsiteX1" fmla="*/ 178779 w 178779"/>
                <a:gd name="connsiteY1" fmla="*/ 137302 h 225261"/>
                <a:gd name="connsiteX2" fmla="*/ 87959 w 178779"/>
                <a:gd name="connsiteY2" fmla="*/ 225262 h 225261"/>
                <a:gd name="connsiteX3" fmla="*/ 8581 w 178779"/>
                <a:gd name="connsiteY3" fmla="*/ 203093 h 225261"/>
                <a:gd name="connsiteX4" fmla="*/ 27174 w 178779"/>
                <a:gd name="connsiteY4" fmla="*/ 169482 h 225261"/>
                <a:gd name="connsiteX5" fmla="*/ 84384 w 178779"/>
                <a:gd name="connsiteY5" fmla="*/ 187718 h 225261"/>
                <a:gd name="connsiteX6" fmla="*/ 131939 w 178779"/>
                <a:gd name="connsiteY6" fmla="*/ 143381 h 225261"/>
                <a:gd name="connsiteX7" fmla="*/ 131939 w 178779"/>
                <a:gd name="connsiteY7" fmla="*/ 136587 h 225261"/>
                <a:gd name="connsiteX8" fmla="*/ 80808 w 178779"/>
                <a:gd name="connsiteY8" fmla="*/ 156610 h 225261"/>
                <a:gd name="connsiteX9" fmla="*/ 0 w 178779"/>
                <a:gd name="connsiteY9" fmla="*/ 78305 h 225261"/>
                <a:gd name="connsiteX10" fmla="*/ 80808 w 178779"/>
                <a:gd name="connsiteY10" fmla="*/ 0 h 225261"/>
                <a:gd name="connsiteX11" fmla="*/ 134442 w 178779"/>
                <a:gd name="connsiteY11" fmla="*/ 23241 h 225261"/>
                <a:gd name="connsiteX12" fmla="*/ 134442 w 178779"/>
                <a:gd name="connsiteY12" fmla="*/ 2503 h 225261"/>
                <a:gd name="connsiteX13" fmla="*/ 178779 w 178779"/>
                <a:gd name="connsiteY13" fmla="*/ 2503 h 225261"/>
                <a:gd name="connsiteX14" fmla="*/ 132297 w 178779"/>
                <a:gd name="connsiteY14" fmla="*/ 78305 h 225261"/>
                <a:gd name="connsiteX15" fmla="*/ 89747 w 178779"/>
                <a:gd name="connsiteY15" fmla="*/ 38616 h 225261"/>
                <a:gd name="connsiteX16" fmla="*/ 47198 w 178779"/>
                <a:gd name="connsiteY16" fmla="*/ 78305 h 225261"/>
                <a:gd name="connsiteX17" fmla="*/ 89747 w 178779"/>
                <a:gd name="connsiteY17" fmla="*/ 117994 h 225261"/>
                <a:gd name="connsiteX18" fmla="*/ 132297 w 178779"/>
                <a:gd name="connsiteY18" fmla="*/ 78305 h 22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79" h="225261">
                  <a:moveTo>
                    <a:pt x="178779" y="2503"/>
                  </a:moveTo>
                  <a:lnTo>
                    <a:pt x="178779" y="137302"/>
                  </a:lnTo>
                  <a:cubicBezTo>
                    <a:pt x="178779" y="197372"/>
                    <a:pt x="146241" y="225262"/>
                    <a:pt x="87959" y="225262"/>
                  </a:cubicBezTo>
                  <a:cubicBezTo>
                    <a:pt x="57209" y="225262"/>
                    <a:pt x="27532" y="217753"/>
                    <a:pt x="8581" y="203093"/>
                  </a:cubicBezTo>
                  <a:lnTo>
                    <a:pt x="27174" y="169482"/>
                  </a:lnTo>
                  <a:cubicBezTo>
                    <a:pt x="41119" y="180567"/>
                    <a:pt x="63645" y="187718"/>
                    <a:pt x="84384" y="187718"/>
                  </a:cubicBezTo>
                  <a:cubicBezTo>
                    <a:pt x="117637" y="187718"/>
                    <a:pt x="131939" y="172701"/>
                    <a:pt x="131939" y="143381"/>
                  </a:cubicBezTo>
                  <a:lnTo>
                    <a:pt x="131939" y="136587"/>
                  </a:lnTo>
                  <a:cubicBezTo>
                    <a:pt x="119782" y="150174"/>
                    <a:pt x="101904" y="156610"/>
                    <a:pt x="80808" y="156610"/>
                  </a:cubicBezTo>
                  <a:cubicBezTo>
                    <a:pt x="36113" y="156610"/>
                    <a:pt x="0" y="125503"/>
                    <a:pt x="0" y="78305"/>
                  </a:cubicBezTo>
                  <a:cubicBezTo>
                    <a:pt x="0" y="31108"/>
                    <a:pt x="36113" y="0"/>
                    <a:pt x="80808" y="0"/>
                  </a:cubicBezTo>
                  <a:cubicBezTo>
                    <a:pt x="103334" y="0"/>
                    <a:pt x="121927" y="7509"/>
                    <a:pt x="134442" y="23241"/>
                  </a:cubicBezTo>
                  <a:lnTo>
                    <a:pt x="134442" y="2503"/>
                  </a:lnTo>
                  <a:lnTo>
                    <a:pt x="178779" y="2503"/>
                  </a:lnTo>
                  <a:close/>
                  <a:moveTo>
                    <a:pt x="132297" y="78305"/>
                  </a:moveTo>
                  <a:cubicBezTo>
                    <a:pt x="132297" y="54706"/>
                    <a:pt x="114419" y="38616"/>
                    <a:pt x="89747" y="38616"/>
                  </a:cubicBezTo>
                  <a:cubicBezTo>
                    <a:pt x="65076" y="38616"/>
                    <a:pt x="47198" y="54706"/>
                    <a:pt x="47198" y="78305"/>
                  </a:cubicBezTo>
                  <a:cubicBezTo>
                    <a:pt x="47198" y="101904"/>
                    <a:pt x="65076" y="117994"/>
                    <a:pt x="89747" y="117994"/>
                  </a:cubicBezTo>
                  <a:cubicBezTo>
                    <a:pt x="114776" y="117994"/>
                    <a:pt x="132297" y="102262"/>
                    <a:pt x="132297" y="78305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F9EEBAA-B371-485E-87BF-580FD00D553A}"/>
                </a:ext>
              </a:extLst>
            </p:cNvPr>
            <p:cNvSpPr/>
            <p:nvPr/>
          </p:nvSpPr>
          <p:spPr>
            <a:xfrm>
              <a:off x="10320531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FD46F32-4054-4D5C-9785-2BE816776551}"/>
                </a:ext>
              </a:extLst>
            </p:cNvPr>
            <p:cNvSpPr/>
            <p:nvPr/>
          </p:nvSpPr>
          <p:spPr>
            <a:xfrm>
              <a:off x="10437095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5957E0-F0BB-4F9F-B3F1-EF71C709E178}"/>
                </a:ext>
              </a:extLst>
            </p:cNvPr>
            <p:cNvSpPr/>
            <p:nvPr/>
          </p:nvSpPr>
          <p:spPr>
            <a:xfrm>
              <a:off x="10527914" y="673566"/>
              <a:ext cx="273174" cy="164476"/>
            </a:xfrm>
            <a:custGeom>
              <a:avLst/>
              <a:gdLst>
                <a:gd name="connsiteX0" fmla="*/ 273174 w 273174"/>
                <a:gd name="connsiteY0" fmla="*/ 71869 h 164476"/>
                <a:gd name="connsiteX1" fmla="*/ 273174 w 273174"/>
                <a:gd name="connsiteY1" fmla="*/ 164477 h 164476"/>
                <a:gd name="connsiteX2" fmla="*/ 226334 w 273174"/>
                <a:gd name="connsiteY2" fmla="*/ 164477 h 164476"/>
                <a:gd name="connsiteX3" fmla="*/ 226334 w 273174"/>
                <a:gd name="connsiteY3" fmla="*/ 79020 h 164476"/>
                <a:gd name="connsiteX4" fmla="*/ 195584 w 273174"/>
                <a:gd name="connsiteY4" fmla="*/ 40762 h 164476"/>
                <a:gd name="connsiteX5" fmla="*/ 159829 w 273174"/>
                <a:gd name="connsiteY5" fmla="*/ 83311 h 164476"/>
                <a:gd name="connsiteX6" fmla="*/ 159829 w 273174"/>
                <a:gd name="connsiteY6" fmla="*/ 164477 h 164476"/>
                <a:gd name="connsiteX7" fmla="*/ 112988 w 273174"/>
                <a:gd name="connsiteY7" fmla="*/ 164477 h 164476"/>
                <a:gd name="connsiteX8" fmla="*/ 112988 w 273174"/>
                <a:gd name="connsiteY8" fmla="*/ 79020 h 164476"/>
                <a:gd name="connsiteX9" fmla="*/ 82238 w 273174"/>
                <a:gd name="connsiteY9" fmla="*/ 40762 h 164476"/>
                <a:gd name="connsiteX10" fmla="*/ 46840 w 273174"/>
                <a:gd name="connsiteY10" fmla="*/ 83311 h 164476"/>
                <a:gd name="connsiteX11" fmla="*/ 46840 w 273174"/>
                <a:gd name="connsiteY11" fmla="*/ 164477 h 164476"/>
                <a:gd name="connsiteX12" fmla="*/ 0 w 273174"/>
                <a:gd name="connsiteY12" fmla="*/ 164477 h 164476"/>
                <a:gd name="connsiteX13" fmla="*/ 0 w 273174"/>
                <a:gd name="connsiteY13" fmla="*/ 2503 h 164476"/>
                <a:gd name="connsiteX14" fmla="*/ 44695 w 273174"/>
                <a:gd name="connsiteY14" fmla="*/ 2503 h 164476"/>
                <a:gd name="connsiteX15" fmla="*/ 44695 w 273174"/>
                <a:gd name="connsiteY15" fmla="*/ 21096 h 164476"/>
                <a:gd name="connsiteX16" fmla="*/ 95468 w 273174"/>
                <a:gd name="connsiteY16" fmla="*/ 0 h 164476"/>
                <a:gd name="connsiteX17" fmla="*/ 148744 w 273174"/>
                <a:gd name="connsiteY17" fmla="*/ 26459 h 164476"/>
                <a:gd name="connsiteX18" fmla="*/ 207026 w 273174"/>
                <a:gd name="connsiteY18" fmla="*/ 0 h 164476"/>
                <a:gd name="connsiteX19" fmla="*/ 273174 w 273174"/>
                <a:gd name="connsiteY19" fmla="*/ 71869 h 1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174" h="164476">
                  <a:moveTo>
                    <a:pt x="273174" y="71869"/>
                  </a:moveTo>
                  <a:lnTo>
                    <a:pt x="273174" y="164477"/>
                  </a:lnTo>
                  <a:lnTo>
                    <a:pt x="226334" y="164477"/>
                  </a:lnTo>
                  <a:lnTo>
                    <a:pt x="226334" y="79020"/>
                  </a:lnTo>
                  <a:cubicBezTo>
                    <a:pt x="226334" y="52919"/>
                    <a:pt x="214535" y="40762"/>
                    <a:pt x="195584" y="40762"/>
                  </a:cubicBezTo>
                  <a:cubicBezTo>
                    <a:pt x="174488" y="40762"/>
                    <a:pt x="159829" y="54349"/>
                    <a:pt x="159829" y="83311"/>
                  </a:cubicBezTo>
                  <a:lnTo>
                    <a:pt x="159829" y="164477"/>
                  </a:lnTo>
                  <a:lnTo>
                    <a:pt x="112988" y="164477"/>
                  </a:lnTo>
                  <a:lnTo>
                    <a:pt x="112988" y="79020"/>
                  </a:lnTo>
                  <a:cubicBezTo>
                    <a:pt x="112988" y="52919"/>
                    <a:pt x="101904" y="40762"/>
                    <a:pt x="82238" y="40762"/>
                  </a:cubicBezTo>
                  <a:cubicBezTo>
                    <a:pt x="61500" y="40762"/>
                    <a:pt x="46840" y="54349"/>
                    <a:pt x="46840" y="83311"/>
                  </a:cubicBezTo>
                  <a:lnTo>
                    <a:pt x="46840" y="164477"/>
                  </a:lnTo>
                  <a:lnTo>
                    <a:pt x="0" y="164477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1096"/>
                  </a:lnTo>
                  <a:cubicBezTo>
                    <a:pt x="56852" y="7151"/>
                    <a:pt x="74730" y="0"/>
                    <a:pt x="95468" y="0"/>
                  </a:cubicBezTo>
                  <a:cubicBezTo>
                    <a:pt x="117994" y="0"/>
                    <a:pt x="137302" y="8581"/>
                    <a:pt x="148744" y="26459"/>
                  </a:cubicBezTo>
                  <a:cubicBezTo>
                    <a:pt x="161616" y="10012"/>
                    <a:pt x="182712" y="0"/>
                    <a:pt x="207026" y="0"/>
                  </a:cubicBezTo>
                  <a:cubicBezTo>
                    <a:pt x="245643" y="0"/>
                    <a:pt x="273174" y="22526"/>
                    <a:pt x="273174" y="71869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64ADEC8-76DA-4A9F-A53C-BBBA2967A06E}"/>
                </a:ext>
              </a:extLst>
            </p:cNvPr>
            <p:cNvSpPr/>
            <p:nvPr/>
          </p:nvSpPr>
          <p:spPr>
            <a:xfrm>
              <a:off x="10827906" y="673566"/>
              <a:ext cx="170555" cy="166622"/>
            </a:xfrm>
            <a:custGeom>
              <a:avLst/>
              <a:gdLst>
                <a:gd name="connsiteX0" fmla="*/ 169125 w 170555"/>
                <a:gd name="connsiteY0" fmla="*/ 96541 h 166622"/>
                <a:gd name="connsiteX1" fmla="*/ 46840 w 170555"/>
                <a:gd name="connsiteY1" fmla="*/ 96541 h 166622"/>
                <a:gd name="connsiteX2" fmla="*/ 93323 w 170555"/>
                <a:gd name="connsiteY2" fmla="*/ 129078 h 166622"/>
                <a:gd name="connsiteX3" fmla="*/ 134084 w 170555"/>
                <a:gd name="connsiteY3" fmla="*/ 113346 h 166622"/>
                <a:gd name="connsiteX4" fmla="*/ 159113 w 170555"/>
                <a:gd name="connsiteY4" fmla="*/ 140520 h 166622"/>
                <a:gd name="connsiteX5" fmla="*/ 92250 w 170555"/>
                <a:gd name="connsiteY5" fmla="*/ 166622 h 166622"/>
                <a:gd name="connsiteX6" fmla="*/ 0 w 170555"/>
                <a:gd name="connsiteY6" fmla="*/ 83311 h 166622"/>
                <a:gd name="connsiteX7" fmla="*/ 86529 w 170555"/>
                <a:gd name="connsiteY7" fmla="*/ 0 h 166622"/>
                <a:gd name="connsiteX8" fmla="*/ 170555 w 170555"/>
                <a:gd name="connsiteY8" fmla="*/ 84026 h 166622"/>
                <a:gd name="connsiteX9" fmla="*/ 169125 w 170555"/>
                <a:gd name="connsiteY9" fmla="*/ 96541 h 166622"/>
                <a:gd name="connsiteX10" fmla="*/ 46125 w 170555"/>
                <a:gd name="connsiteY10" fmla="*/ 69366 h 166622"/>
                <a:gd name="connsiteX11" fmla="*/ 125503 w 170555"/>
                <a:gd name="connsiteY11" fmla="*/ 69366 h 166622"/>
                <a:gd name="connsiteX12" fmla="*/ 85814 w 170555"/>
                <a:gd name="connsiteY12" fmla="*/ 35756 h 166622"/>
                <a:gd name="connsiteX13" fmla="*/ 46125 w 170555"/>
                <a:gd name="connsiteY13" fmla="*/ 69366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555" h="166622">
                  <a:moveTo>
                    <a:pt x="169125" y="96541"/>
                  </a:moveTo>
                  <a:lnTo>
                    <a:pt x="46840" y="96541"/>
                  </a:lnTo>
                  <a:cubicBezTo>
                    <a:pt x="51488" y="116564"/>
                    <a:pt x="68651" y="129078"/>
                    <a:pt x="93323" y="129078"/>
                  </a:cubicBezTo>
                  <a:cubicBezTo>
                    <a:pt x="110485" y="129078"/>
                    <a:pt x="122643" y="124073"/>
                    <a:pt x="134084" y="113346"/>
                  </a:cubicBezTo>
                  <a:lnTo>
                    <a:pt x="159113" y="140520"/>
                  </a:lnTo>
                  <a:cubicBezTo>
                    <a:pt x="144096" y="157683"/>
                    <a:pt x="121570" y="166622"/>
                    <a:pt x="92250" y="166622"/>
                  </a:cubicBezTo>
                  <a:cubicBezTo>
                    <a:pt x="36113" y="166622"/>
                    <a:pt x="0" y="131581"/>
                    <a:pt x="0" y="83311"/>
                  </a:cubicBezTo>
                  <a:cubicBezTo>
                    <a:pt x="0" y="35041"/>
                    <a:pt x="36829" y="0"/>
                    <a:pt x="86529" y="0"/>
                  </a:cubicBezTo>
                  <a:cubicBezTo>
                    <a:pt x="134084" y="0"/>
                    <a:pt x="170555" y="31823"/>
                    <a:pt x="170555" y="84026"/>
                  </a:cubicBezTo>
                  <a:cubicBezTo>
                    <a:pt x="169840" y="87602"/>
                    <a:pt x="169125" y="92608"/>
                    <a:pt x="169125" y="96541"/>
                  </a:cubicBezTo>
                  <a:moveTo>
                    <a:pt x="46125" y="69366"/>
                  </a:moveTo>
                  <a:lnTo>
                    <a:pt x="125503" y="69366"/>
                  </a:lnTo>
                  <a:cubicBezTo>
                    <a:pt x="122285" y="48985"/>
                    <a:pt x="106910" y="35756"/>
                    <a:pt x="85814" y="35756"/>
                  </a:cubicBezTo>
                  <a:cubicBezTo>
                    <a:pt x="64718" y="35756"/>
                    <a:pt x="49343" y="48628"/>
                    <a:pt x="46125" y="69366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13DAE88-3235-452B-852E-85F46E9865E4}"/>
                </a:ext>
              </a:extLst>
            </p:cNvPr>
            <p:cNvSpPr/>
            <p:nvPr/>
          </p:nvSpPr>
          <p:spPr>
            <a:xfrm>
              <a:off x="11004182" y="640313"/>
              <a:ext cx="123715" cy="200232"/>
            </a:xfrm>
            <a:custGeom>
              <a:avLst/>
              <a:gdLst>
                <a:gd name="connsiteX0" fmla="*/ 123715 w 123715"/>
                <a:gd name="connsiteY0" fmla="*/ 189863 h 200232"/>
                <a:gd name="connsiteX1" fmla="*/ 85456 w 123715"/>
                <a:gd name="connsiteY1" fmla="*/ 200232 h 200232"/>
                <a:gd name="connsiteX2" fmla="*/ 25029 w 123715"/>
                <a:gd name="connsiteY2" fmla="*/ 142308 h 200232"/>
                <a:gd name="connsiteX3" fmla="*/ 25029 w 123715"/>
                <a:gd name="connsiteY3" fmla="*/ 75445 h 200232"/>
                <a:gd name="connsiteX4" fmla="*/ 0 w 123715"/>
                <a:gd name="connsiteY4" fmla="*/ 75445 h 200232"/>
                <a:gd name="connsiteX5" fmla="*/ 0 w 123715"/>
                <a:gd name="connsiteY5" fmla="*/ 39331 h 200232"/>
                <a:gd name="connsiteX6" fmla="*/ 25029 w 123715"/>
                <a:gd name="connsiteY6" fmla="*/ 39331 h 200232"/>
                <a:gd name="connsiteX7" fmla="*/ 25029 w 123715"/>
                <a:gd name="connsiteY7" fmla="*/ 0 h 200232"/>
                <a:gd name="connsiteX8" fmla="*/ 71869 w 123715"/>
                <a:gd name="connsiteY8" fmla="*/ 0 h 200232"/>
                <a:gd name="connsiteX9" fmla="*/ 71869 w 123715"/>
                <a:gd name="connsiteY9" fmla="*/ 39331 h 200232"/>
                <a:gd name="connsiteX10" fmla="*/ 112273 w 123715"/>
                <a:gd name="connsiteY10" fmla="*/ 39331 h 200232"/>
                <a:gd name="connsiteX11" fmla="*/ 112273 w 123715"/>
                <a:gd name="connsiteY11" fmla="*/ 75445 h 200232"/>
                <a:gd name="connsiteX12" fmla="*/ 71869 w 123715"/>
                <a:gd name="connsiteY12" fmla="*/ 75445 h 200232"/>
                <a:gd name="connsiteX13" fmla="*/ 71869 w 123715"/>
                <a:gd name="connsiteY13" fmla="*/ 141235 h 200232"/>
                <a:gd name="connsiteX14" fmla="*/ 91893 w 123715"/>
                <a:gd name="connsiteY14" fmla="*/ 162689 h 200232"/>
                <a:gd name="connsiteX15" fmla="*/ 110843 w 123715"/>
                <a:gd name="connsiteY15" fmla="*/ 156610 h 200232"/>
                <a:gd name="connsiteX16" fmla="*/ 123715 w 123715"/>
                <a:gd name="connsiteY16" fmla="*/ 189863 h 20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715" h="200232">
                  <a:moveTo>
                    <a:pt x="123715" y="189863"/>
                  </a:moveTo>
                  <a:cubicBezTo>
                    <a:pt x="114061" y="196657"/>
                    <a:pt x="100116" y="200232"/>
                    <a:pt x="85456" y="200232"/>
                  </a:cubicBezTo>
                  <a:cubicBezTo>
                    <a:pt x="47198" y="200232"/>
                    <a:pt x="25029" y="180567"/>
                    <a:pt x="25029" y="142308"/>
                  </a:cubicBezTo>
                  <a:lnTo>
                    <a:pt x="25029" y="75445"/>
                  </a:lnTo>
                  <a:lnTo>
                    <a:pt x="0" y="75445"/>
                  </a:lnTo>
                  <a:lnTo>
                    <a:pt x="0" y="39331"/>
                  </a:lnTo>
                  <a:lnTo>
                    <a:pt x="25029" y="39331"/>
                  </a:lnTo>
                  <a:lnTo>
                    <a:pt x="25029" y="0"/>
                  </a:lnTo>
                  <a:lnTo>
                    <a:pt x="71869" y="0"/>
                  </a:lnTo>
                  <a:lnTo>
                    <a:pt x="71869" y="39331"/>
                  </a:lnTo>
                  <a:lnTo>
                    <a:pt x="112273" y="39331"/>
                  </a:lnTo>
                  <a:lnTo>
                    <a:pt x="112273" y="75445"/>
                  </a:lnTo>
                  <a:lnTo>
                    <a:pt x="71869" y="75445"/>
                  </a:lnTo>
                  <a:lnTo>
                    <a:pt x="71869" y="141235"/>
                  </a:lnTo>
                  <a:cubicBezTo>
                    <a:pt x="71869" y="155180"/>
                    <a:pt x="79378" y="162689"/>
                    <a:pt x="91893" y="162689"/>
                  </a:cubicBezTo>
                  <a:cubicBezTo>
                    <a:pt x="98686" y="162689"/>
                    <a:pt x="105837" y="160544"/>
                    <a:pt x="110843" y="156610"/>
                  </a:cubicBezTo>
                  <a:lnTo>
                    <a:pt x="123715" y="189863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BAC2526-417C-4B70-936B-CA11893A2AD0}"/>
                </a:ext>
              </a:extLst>
            </p:cNvPr>
            <p:cNvSpPr/>
            <p:nvPr/>
          </p:nvSpPr>
          <p:spPr>
            <a:xfrm>
              <a:off x="11148993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13DAD75-2D10-4871-8BD2-531081BB6C28}"/>
                </a:ext>
              </a:extLst>
            </p:cNvPr>
            <p:cNvSpPr/>
            <p:nvPr/>
          </p:nvSpPr>
          <p:spPr>
            <a:xfrm>
              <a:off x="11265557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D5373A-099C-474E-8DBF-59C80A65966E}"/>
                </a:ext>
              </a:extLst>
            </p:cNvPr>
            <p:cNvSpPr/>
            <p:nvPr/>
          </p:nvSpPr>
          <p:spPr>
            <a:xfrm>
              <a:off x="11343862" y="673566"/>
              <a:ext cx="162688" cy="166622"/>
            </a:xfrm>
            <a:custGeom>
              <a:avLst/>
              <a:gdLst>
                <a:gd name="connsiteX0" fmla="*/ 0 w 162688"/>
                <a:gd name="connsiteY0" fmla="*/ 83311 h 166622"/>
                <a:gd name="connsiteX1" fmla="*/ 90105 w 162688"/>
                <a:gd name="connsiteY1" fmla="*/ 0 h 166622"/>
                <a:gd name="connsiteX2" fmla="*/ 162689 w 162688"/>
                <a:gd name="connsiteY2" fmla="*/ 41119 h 166622"/>
                <a:gd name="connsiteX3" fmla="*/ 126218 w 162688"/>
                <a:gd name="connsiteY3" fmla="*/ 60785 h 166622"/>
                <a:gd name="connsiteX4" fmla="*/ 89747 w 162688"/>
                <a:gd name="connsiteY4" fmla="*/ 38616 h 166622"/>
                <a:gd name="connsiteX5" fmla="*/ 47198 w 162688"/>
                <a:gd name="connsiteY5" fmla="*/ 83311 h 166622"/>
                <a:gd name="connsiteX6" fmla="*/ 89747 w 162688"/>
                <a:gd name="connsiteY6" fmla="*/ 128006 h 166622"/>
                <a:gd name="connsiteX7" fmla="*/ 126218 w 162688"/>
                <a:gd name="connsiteY7" fmla="*/ 105837 h 166622"/>
                <a:gd name="connsiteX8" fmla="*/ 162689 w 162688"/>
                <a:gd name="connsiteY8" fmla="*/ 125860 h 166622"/>
                <a:gd name="connsiteX9" fmla="*/ 90105 w 162688"/>
                <a:gd name="connsiteY9" fmla="*/ 166622 h 166622"/>
                <a:gd name="connsiteX10" fmla="*/ 0 w 162688"/>
                <a:gd name="connsiteY10" fmla="*/ 83311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88" h="166622">
                  <a:moveTo>
                    <a:pt x="0" y="83311"/>
                  </a:moveTo>
                  <a:cubicBezTo>
                    <a:pt x="0" y="34683"/>
                    <a:pt x="37544" y="0"/>
                    <a:pt x="90105" y="0"/>
                  </a:cubicBezTo>
                  <a:cubicBezTo>
                    <a:pt x="124073" y="0"/>
                    <a:pt x="150890" y="14660"/>
                    <a:pt x="162689" y="41119"/>
                  </a:cubicBezTo>
                  <a:lnTo>
                    <a:pt x="126218" y="60785"/>
                  </a:lnTo>
                  <a:cubicBezTo>
                    <a:pt x="117637" y="45410"/>
                    <a:pt x="104407" y="38616"/>
                    <a:pt x="89747" y="38616"/>
                  </a:cubicBezTo>
                  <a:cubicBezTo>
                    <a:pt x="66148" y="38616"/>
                    <a:pt x="47198" y="55064"/>
                    <a:pt x="47198" y="83311"/>
                  </a:cubicBezTo>
                  <a:cubicBezTo>
                    <a:pt x="47198" y="111558"/>
                    <a:pt x="65791" y="128006"/>
                    <a:pt x="89747" y="128006"/>
                  </a:cubicBezTo>
                  <a:cubicBezTo>
                    <a:pt x="104407" y="128006"/>
                    <a:pt x="117279" y="121570"/>
                    <a:pt x="126218" y="105837"/>
                  </a:cubicBezTo>
                  <a:lnTo>
                    <a:pt x="162689" y="125860"/>
                  </a:lnTo>
                  <a:cubicBezTo>
                    <a:pt x="150890" y="151605"/>
                    <a:pt x="124073" y="166622"/>
                    <a:pt x="90105" y="166622"/>
                  </a:cubicBezTo>
                  <a:cubicBezTo>
                    <a:pt x="37901" y="166622"/>
                    <a:pt x="0" y="132296"/>
                    <a:pt x="0" y="83311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A37CCC5-29C3-4831-B463-4D7F8B5E6459}"/>
                </a:ext>
              </a:extLst>
            </p:cNvPr>
            <p:cNvSpPr/>
            <p:nvPr/>
          </p:nvSpPr>
          <p:spPr>
            <a:xfrm>
              <a:off x="11512630" y="674281"/>
              <a:ext cx="146241" cy="166264"/>
            </a:xfrm>
            <a:custGeom>
              <a:avLst/>
              <a:gdLst>
                <a:gd name="connsiteX0" fmla="*/ 0 w 146241"/>
                <a:gd name="connsiteY0" fmla="*/ 148744 h 166264"/>
                <a:gd name="connsiteX1" fmla="*/ 15732 w 146241"/>
                <a:gd name="connsiteY1" fmla="*/ 115134 h 166264"/>
                <a:gd name="connsiteX2" fmla="*/ 71869 w 146241"/>
                <a:gd name="connsiteY2" fmla="*/ 130866 h 166264"/>
                <a:gd name="connsiteX3" fmla="*/ 101546 w 146241"/>
                <a:gd name="connsiteY3" fmla="*/ 116206 h 166264"/>
                <a:gd name="connsiteX4" fmla="*/ 3933 w 146241"/>
                <a:gd name="connsiteY4" fmla="*/ 52203 h 166264"/>
                <a:gd name="connsiteX5" fmla="*/ 78663 w 146241"/>
                <a:gd name="connsiteY5" fmla="*/ 0 h 166264"/>
                <a:gd name="connsiteX6" fmla="*/ 140878 w 146241"/>
                <a:gd name="connsiteY6" fmla="*/ 13945 h 166264"/>
                <a:gd name="connsiteX7" fmla="*/ 125145 w 146241"/>
                <a:gd name="connsiteY7" fmla="*/ 47198 h 166264"/>
                <a:gd name="connsiteX8" fmla="*/ 78663 w 146241"/>
                <a:gd name="connsiteY8" fmla="*/ 35041 h 166264"/>
                <a:gd name="connsiteX9" fmla="*/ 48628 w 146241"/>
                <a:gd name="connsiteY9" fmla="*/ 50058 h 166264"/>
                <a:gd name="connsiteX10" fmla="*/ 146241 w 146241"/>
                <a:gd name="connsiteY10" fmla="*/ 114776 h 166264"/>
                <a:gd name="connsiteX11" fmla="*/ 69724 w 146241"/>
                <a:gd name="connsiteY11" fmla="*/ 166264 h 166264"/>
                <a:gd name="connsiteX12" fmla="*/ 0 w 146241"/>
                <a:gd name="connsiteY12" fmla="*/ 148744 h 16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241" h="166264">
                  <a:moveTo>
                    <a:pt x="0" y="148744"/>
                  </a:moveTo>
                  <a:lnTo>
                    <a:pt x="15732" y="115134"/>
                  </a:lnTo>
                  <a:cubicBezTo>
                    <a:pt x="30035" y="124430"/>
                    <a:pt x="52203" y="130866"/>
                    <a:pt x="71869" y="130866"/>
                  </a:cubicBezTo>
                  <a:cubicBezTo>
                    <a:pt x="93680" y="130866"/>
                    <a:pt x="101546" y="125145"/>
                    <a:pt x="101546" y="116206"/>
                  </a:cubicBezTo>
                  <a:cubicBezTo>
                    <a:pt x="101546" y="89747"/>
                    <a:pt x="3933" y="116921"/>
                    <a:pt x="3933" y="52203"/>
                  </a:cubicBezTo>
                  <a:cubicBezTo>
                    <a:pt x="3933" y="21453"/>
                    <a:pt x="31465" y="0"/>
                    <a:pt x="78663" y="0"/>
                  </a:cubicBezTo>
                  <a:cubicBezTo>
                    <a:pt x="100831" y="0"/>
                    <a:pt x="125503" y="5006"/>
                    <a:pt x="140878" y="13945"/>
                  </a:cubicBezTo>
                  <a:lnTo>
                    <a:pt x="125145" y="47198"/>
                  </a:lnTo>
                  <a:cubicBezTo>
                    <a:pt x="109055" y="38259"/>
                    <a:pt x="93323" y="35041"/>
                    <a:pt x="78663" y="35041"/>
                  </a:cubicBezTo>
                  <a:cubicBezTo>
                    <a:pt x="57567" y="35041"/>
                    <a:pt x="48628" y="41834"/>
                    <a:pt x="48628" y="50058"/>
                  </a:cubicBezTo>
                  <a:cubicBezTo>
                    <a:pt x="48628" y="77590"/>
                    <a:pt x="146241" y="50773"/>
                    <a:pt x="146241" y="114776"/>
                  </a:cubicBezTo>
                  <a:cubicBezTo>
                    <a:pt x="146241" y="144811"/>
                    <a:pt x="118352" y="166264"/>
                    <a:pt x="69724" y="166264"/>
                  </a:cubicBezTo>
                  <a:cubicBezTo>
                    <a:pt x="42549" y="165907"/>
                    <a:pt x="15017" y="158398"/>
                    <a:pt x="0" y="148744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D82CCD4-785E-44D0-A3A6-A780E29E2B45}"/>
                </a:ext>
              </a:extLst>
            </p:cNvPr>
            <p:cNvSpPr/>
            <p:nvPr/>
          </p:nvSpPr>
          <p:spPr>
            <a:xfrm>
              <a:off x="9165618" y="510520"/>
              <a:ext cx="588898" cy="670778"/>
            </a:xfrm>
            <a:custGeom>
              <a:avLst/>
              <a:gdLst>
                <a:gd name="connsiteX0" fmla="*/ 294628 w 588898"/>
                <a:gd name="connsiteY0" fmla="*/ 61858 h 670778"/>
                <a:gd name="connsiteX1" fmla="*/ 279253 w 588898"/>
                <a:gd name="connsiteY1" fmla="*/ 57567 h 670778"/>
                <a:gd name="connsiteX2" fmla="*/ 267811 w 588898"/>
                <a:gd name="connsiteY2" fmla="*/ 15375 h 670778"/>
                <a:gd name="connsiteX3" fmla="*/ 294628 w 588898"/>
                <a:gd name="connsiteY3" fmla="*/ 0 h 670778"/>
                <a:gd name="connsiteX4" fmla="*/ 310003 w 588898"/>
                <a:gd name="connsiteY4" fmla="*/ 4291 h 670778"/>
                <a:gd name="connsiteX5" fmla="*/ 321445 w 588898"/>
                <a:gd name="connsiteY5" fmla="*/ 46483 h 670778"/>
                <a:gd name="connsiteX6" fmla="*/ 294628 w 588898"/>
                <a:gd name="connsiteY6" fmla="*/ 61858 h 670778"/>
                <a:gd name="connsiteX7" fmla="*/ 206669 w 588898"/>
                <a:gd name="connsiteY7" fmla="*/ 112631 h 670778"/>
                <a:gd name="connsiteX8" fmla="*/ 179852 w 588898"/>
                <a:gd name="connsiteY8" fmla="*/ 97256 h 670778"/>
                <a:gd name="connsiteX9" fmla="*/ 191294 w 588898"/>
                <a:gd name="connsiteY9" fmla="*/ 55064 h 670778"/>
                <a:gd name="connsiteX10" fmla="*/ 206669 w 588898"/>
                <a:gd name="connsiteY10" fmla="*/ 50773 h 670778"/>
                <a:gd name="connsiteX11" fmla="*/ 233486 w 588898"/>
                <a:gd name="connsiteY11" fmla="*/ 66148 h 670778"/>
                <a:gd name="connsiteX12" fmla="*/ 222044 w 588898"/>
                <a:gd name="connsiteY12" fmla="*/ 108340 h 670778"/>
                <a:gd name="connsiteX13" fmla="*/ 206669 w 588898"/>
                <a:gd name="connsiteY13" fmla="*/ 112631 h 670778"/>
                <a:gd name="connsiteX14" fmla="*/ 382230 w 588898"/>
                <a:gd name="connsiteY14" fmla="*/ 112631 h 670778"/>
                <a:gd name="connsiteX15" fmla="*/ 366855 w 588898"/>
                <a:gd name="connsiteY15" fmla="*/ 108340 h 670778"/>
                <a:gd name="connsiteX16" fmla="*/ 355413 w 588898"/>
                <a:gd name="connsiteY16" fmla="*/ 66148 h 670778"/>
                <a:gd name="connsiteX17" fmla="*/ 382230 w 588898"/>
                <a:gd name="connsiteY17" fmla="*/ 50773 h 670778"/>
                <a:gd name="connsiteX18" fmla="*/ 397605 w 588898"/>
                <a:gd name="connsiteY18" fmla="*/ 55064 h 670778"/>
                <a:gd name="connsiteX19" fmla="*/ 409047 w 588898"/>
                <a:gd name="connsiteY19" fmla="*/ 97256 h 670778"/>
                <a:gd name="connsiteX20" fmla="*/ 382230 w 588898"/>
                <a:gd name="connsiteY20" fmla="*/ 112631 h 670778"/>
                <a:gd name="connsiteX21" fmla="*/ 118709 w 588898"/>
                <a:gd name="connsiteY21" fmla="*/ 163046 h 670778"/>
                <a:gd name="connsiteX22" fmla="*/ 91892 w 588898"/>
                <a:gd name="connsiteY22" fmla="*/ 147671 h 670778"/>
                <a:gd name="connsiteX23" fmla="*/ 103334 w 588898"/>
                <a:gd name="connsiteY23" fmla="*/ 105480 h 670778"/>
                <a:gd name="connsiteX24" fmla="*/ 118709 w 588898"/>
                <a:gd name="connsiteY24" fmla="*/ 101189 h 670778"/>
                <a:gd name="connsiteX25" fmla="*/ 145526 w 588898"/>
                <a:gd name="connsiteY25" fmla="*/ 116564 h 670778"/>
                <a:gd name="connsiteX26" fmla="*/ 134084 w 588898"/>
                <a:gd name="connsiteY26" fmla="*/ 158756 h 670778"/>
                <a:gd name="connsiteX27" fmla="*/ 118709 w 588898"/>
                <a:gd name="connsiteY27" fmla="*/ 163046 h 670778"/>
                <a:gd name="connsiteX28" fmla="*/ 470189 w 588898"/>
                <a:gd name="connsiteY28" fmla="*/ 163046 h 670778"/>
                <a:gd name="connsiteX29" fmla="*/ 454814 w 588898"/>
                <a:gd name="connsiteY29" fmla="*/ 158756 h 670778"/>
                <a:gd name="connsiteX30" fmla="*/ 443372 w 588898"/>
                <a:gd name="connsiteY30" fmla="*/ 116564 h 670778"/>
                <a:gd name="connsiteX31" fmla="*/ 470189 w 588898"/>
                <a:gd name="connsiteY31" fmla="*/ 101189 h 670778"/>
                <a:gd name="connsiteX32" fmla="*/ 485564 w 588898"/>
                <a:gd name="connsiteY32" fmla="*/ 105480 h 670778"/>
                <a:gd name="connsiteX33" fmla="*/ 497006 w 588898"/>
                <a:gd name="connsiteY33" fmla="*/ 147671 h 670778"/>
                <a:gd name="connsiteX34" fmla="*/ 470189 w 588898"/>
                <a:gd name="connsiteY34" fmla="*/ 163046 h 670778"/>
                <a:gd name="connsiteX35" fmla="*/ 30750 w 588898"/>
                <a:gd name="connsiteY35" fmla="*/ 214177 h 670778"/>
                <a:gd name="connsiteX36" fmla="*/ 0 w 588898"/>
                <a:gd name="connsiteY36" fmla="*/ 183427 h 670778"/>
                <a:gd name="connsiteX37" fmla="*/ 30750 w 588898"/>
                <a:gd name="connsiteY37" fmla="*/ 152677 h 670778"/>
                <a:gd name="connsiteX38" fmla="*/ 61500 w 588898"/>
                <a:gd name="connsiteY38" fmla="*/ 183427 h 670778"/>
                <a:gd name="connsiteX39" fmla="*/ 30750 w 588898"/>
                <a:gd name="connsiteY39" fmla="*/ 214177 h 670778"/>
                <a:gd name="connsiteX40" fmla="*/ 558148 w 588898"/>
                <a:gd name="connsiteY40" fmla="*/ 214177 h 670778"/>
                <a:gd name="connsiteX41" fmla="*/ 527398 w 588898"/>
                <a:gd name="connsiteY41" fmla="*/ 183427 h 670778"/>
                <a:gd name="connsiteX42" fmla="*/ 558148 w 588898"/>
                <a:gd name="connsiteY42" fmla="*/ 152677 h 670778"/>
                <a:gd name="connsiteX43" fmla="*/ 588898 w 588898"/>
                <a:gd name="connsiteY43" fmla="*/ 183427 h 670778"/>
                <a:gd name="connsiteX44" fmla="*/ 558148 w 588898"/>
                <a:gd name="connsiteY44" fmla="*/ 214177 h 670778"/>
                <a:gd name="connsiteX45" fmla="*/ 30750 w 588898"/>
                <a:gd name="connsiteY45" fmla="*/ 315724 h 670778"/>
                <a:gd name="connsiteX46" fmla="*/ 0 w 588898"/>
                <a:gd name="connsiteY46" fmla="*/ 284974 h 670778"/>
                <a:gd name="connsiteX47" fmla="*/ 30750 w 588898"/>
                <a:gd name="connsiteY47" fmla="*/ 253866 h 670778"/>
                <a:gd name="connsiteX48" fmla="*/ 61500 w 588898"/>
                <a:gd name="connsiteY48" fmla="*/ 284616 h 670778"/>
                <a:gd name="connsiteX49" fmla="*/ 30750 w 588898"/>
                <a:gd name="connsiteY49" fmla="*/ 315724 h 670778"/>
                <a:gd name="connsiteX50" fmla="*/ 558148 w 588898"/>
                <a:gd name="connsiteY50" fmla="*/ 315724 h 670778"/>
                <a:gd name="connsiteX51" fmla="*/ 527398 w 588898"/>
                <a:gd name="connsiteY51" fmla="*/ 284974 h 670778"/>
                <a:gd name="connsiteX52" fmla="*/ 558148 w 588898"/>
                <a:gd name="connsiteY52" fmla="*/ 254224 h 670778"/>
                <a:gd name="connsiteX53" fmla="*/ 588898 w 588898"/>
                <a:gd name="connsiteY53" fmla="*/ 284974 h 670778"/>
                <a:gd name="connsiteX54" fmla="*/ 558148 w 588898"/>
                <a:gd name="connsiteY54" fmla="*/ 315724 h 670778"/>
                <a:gd name="connsiteX55" fmla="*/ 30750 w 588898"/>
                <a:gd name="connsiteY55" fmla="*/ 416913 h 670778"/>
                <a:gd name="connsiteX56" fmla="*/ 0 w 588898"/>
                <a:gd name="connsiteY56" fmla="*/ 386163 h 670778"/>
                <a:gd name="connsiteX57" fmla="*/ 30750 w 588898"/>
                <a:gd name="connsiteY57" fmla="*/ 355413 h 670778"/>
                <a:gd name="connsiteX58" fmla="*/ 61500 w 588898"/>
                <a:gd name="connsiteY58" fmla="*/ 386163 h 670778"/>
                <a:gd name="connsiteX59" fmla="*/ 30750 w 588898"/>
                <a:gd name="connsiteY59" fmla="*/ 416913 h 670778"/>
                <a:gd name="connsiteX60" fmla="*/ 558148 w 588898"/>
                <a:gd name="connsiteY60" fmla="*/ 416913 h 670778"/>
                <a:gd name="connsiteX61" fmla="*/ 527398 w 588898"/>
                <a:gd name="connsiteY61" fmla="*/ 386163 h 670778"/>
                <a:gd name="connsiteX62" fmla="*/ 558148 w 588898"/>
                <a:gd name="connsiteY62" fmla="*/ 355413 h 670778"/>
                <a:gd name="connsiteX63" fmla="*/ 588898 w 588898"/>
                <a:gd name="connsiteY63" fmla="*/ 386163 h 670778"/>
                <a:gd name="connsiteX64" fmla="*/ 558148 w 588898"/>
                <a:gd name="connsiteY64" fmla="*/ 416913 h 670778"/>
                <a:gd name="connsiteX65" fmla="*/ 30750 w 588898"/>
                <a:gd name="connsiteY65" fmla="*/ 518459 h 670778"/>
                <a:gd name="connsiteX66" fmla="*/ 0 w 588898"/>
                <a:gd name="connsiteY66" fmla="*/ 487709 h 670778"/>
                <a:gd name="connsiteX67" fmla="*/ 30750 w 588898"/>
                <a:gd name="connsiteY67" fmla="*/ 456959 h 670778"/>
                <a:gd name="connsiteX68" fmla="*/ 61500 w 588898"/>
                <a:gd name="connsiteY68" fmla="*/ 487709 h 670778"/>
                <a:gd name="connsiteX69" fmla="*/ 30750 w 588898"/>
                <a:gd name="connsiteY69" fmla="*/ 518459 h 670778"/>
                <a:gd name="connsiteX70" fmla="*/ 558148 w 588898"/>
                <a:gd name="connsiteY70" fmla="*/ 518459 h 670778"/>
                <a:gd name="connsiteX71" fmla="*/ 527398 w 588898"/>
                <a:gd name="connsiteY71" fmla="*/ 487709 h 670778"/>
                <a:gd name="connsiteX72" fmla="*/ 558148 w 588898"/>
                <a:gd name="connsiteY72" fmla="*/ 456959 h 670778"/>
                <a:gd name="connsiteX73" fmla="*/ 588898 w 588898"/>
                <a:gd name="connsiteY73" fmla="*/ 487709 h 670778"/>
                <a:gd name="connsiteX74" fmla="*/ 558148 w 588898"/>
                <a:gd name="connsiteY74" fmla="*/ 518459 h 670778"/>
                <a:gd name="connsiteX75" fmla="*/ 118709 w 588898"/>
                <a:gd name="connsiteY75" fmla="*/ 569232 h 670778"/>
                <a:gd name="connsiteX76" fmla="*/ 103334 w 588898"/>
                <a:gd name="connsiteY76" fmla="*/ 564942 h 670778"/>
                <a:gd name="connsiteX77" fmla="*/ 91892 w 588898"/>
                <a:gd name="connsiteY77" fmla="*/ 522750 h 670778"/>
                <a:gd name="connsiteX78" fmla="*/ 118709 w 588898"/>
                <a:gd name="connsiteY78" fmla="*/ 507375 h 670778"/>
                <a:gd name="connsiteX79" fmla="*/ 134084 w 588898"/>
                <a:gd name="connsiteY79" fmla="*/ 511666 h 670778"/>
                <a:gd name="connsiteX80" fmla="*/ 145526 w 588898"/>
                <a:gd name="connsiteY80" fmla="*/ 553857 h 670778"/>
                <a:gd name="connsiteX81" fmla="*/ 118709 w 588898"/>
                <a:gd name="connsiteY81" fmla="*/ 569232 h 670778"/>
                <a:gd name="connsiteX82" fmla="*/ 470189 w 588898"/>
                <a:gd name="connsiteY82" fmla="*/ 569232 h 670778"/>
                <a:gd name="connsiteX83" fmla="*/ 443372 w 588898"/>
                <a:gd name="connsiteY83" fmla="*/ 553857 h 670778"/>
                <a:gd name="connsiteX84" fmla="*/ 454814 w 588898"/>
                <a:gd name="connsiteY84" fmla="*/ 511666 h 670778"/>
                <a:gd name="connsiteX85" fmla="*/ 470189 w 588898"/>
                <a:gd name="connsiteY85" fmla="*/ 507375 h 670778"/>
                <a:gd name="connsiteX86" fmla="*/ 497006 w 588898"/>
                <a:gd name="connsiteY86" fmla="*/ 522750 h 670778"/>
                <a:gd name="connsiteX87" fmla="*/ 485564 w 588898"/>
                <a:gd name="connsiteY87" fmla="*/ 564942 h 670778"/>
                <a:gd name="connsiteX88" fmla="*/ 470189 w 588898"/>
                <a:gd name="connsiteY88" fmla="*/ 569232 h 670778"/>
                <a:gd name="connsiteX89" fmla="*/ 206669 w 588898"/>
                <a:gd name="connsiteY89" fmla="*/ 620006 h 670778"/>
                <a:gd name="connsiteX90" fmla="*/ 191294 w 588898"/>
                <a:gd name="connsiteY90" fmla="*/ 615715 h 670778"/>
                <a:gd name="connsiteX91" fmla="*/ 179852 w 588898"/>
                <a:gd name="connsiteY91" fmla="*/ 573523 h 670778"/>
                <a:gd name="connsiteX92" fmla="*/ 206669 w 588898"/>
                <a:gd name="connsiteY92" fmla="*/ 558148 h 670778"/>
                <a:gd name="connsiteX93" fmla="*/ 222044 w 588898"/>
                <a:gd name="connsiteY93" fmla="*/ 562439 h 670778"/>
                <a:gd name="connsiteX94" fmla="*/ 233486 w 588898"/>
                <a:gd name="connsiteY94" fmla="*/ 604631 h 670778"/>
                <a:gd name="connsiteX95" fmla="*/ 206669 w 588898"/>
                <a:gd name="connsiteY95" fmla="*/ 620006 h 670778"/>
                <a:gd name="connsiteX96" fmla="*/ 382230 w 588898"/>
                <a:gd name="connsiteY96" fmla="*/ 620006 h 670778"/>
                <a:gd name="connsiteX97" fmla="*/ 355413 w 588898"/>
                <a:gd name="connsiteY97" fmla="*/ 604631 h 670778"/>
                <a:gd name="connsiteX98" fmla="*/ 366855 w 588898"/>
                <a:gd name="connsiteY98" fmla="*/ 562439 h 670778"/>
                <a:gd name="connsiteX99" fmla="*/ 382230 w 588898"/>
                <a:gd name="connsiteY99" fmla="*/ 558148 h 670778"/>
                <a:gd name="connsiteX100" fmla="*/ 409047 w 588898"/>
                <a:gd name="connsiteY100" fmla="*/ 573523 h 670778"/>
                <a:gd name="connsiteX101" fmla="*/ 397605 w 588898"/>
                <a:gd name="connsiteY101" fmla="*/ 615715 h 670778"/>
                <a:gd name="connsiteX102" fmla="*/ 382230 w 588898"/>
                <a:gd name="connsiteY102" fmla="*/ 620006 h 670778"/>
                <a:gd name="connsiteX103" fmla="*/ 294270 w 588898"/>
                <a:gd name="connsiteY103" fmla="*/ 670779 h 670778"/>
                <a:gd name="connsiteX104" fmla="*/ 278895 w 588898"/>
                <a:gd name="connsiteY104" fmla="*/ 666488 h 670778"/>
                <a:gd name="connsiteX105" fmla="*/ 267454 w 588898"/>
                <a:gd name="connsiteY105" fmla="*/ 624296 h 670778"/>
                <a:gd name="connsiteX106" fmla="*/ 294270 w 588898"/>
                <a:gd name="connsiteY106" fmla="*/ 608921 h 670778"/>
                <a:gd name="connsiteX107" fmla="*/ 309645 w 588898"/>
                <a:gd name="connsiteY107" fmla="*/ 613212 h 670778"/>
                <a:gd name="connsiteX108" fmla="*/ 321087 w 588898"/>
                <a:gd name="connsiteY108" fmla="*/ 655404 h 670778"/>
                <a:gd name="connsiteX109" fmla="*/ 294270 w 588898"/>
                <a:gd name="connsiteY109" fmla="*/ 670779 h 67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88898" h="670778">
                  <a:moveTo>
                    <a:pt x="294628" y="61858"/>
                  </a:moveTo>
                  <a:cubicBezTo>
                    <a:pt x="289265" y="61858"/>
                    <a:pt x="284259" y="60427"/>
                    <a:pt x="279253" y="57567"/>
                  </a:cubicBezTo>
                  <a:cubicBezTo>
                    <a:pt x="264593" y="48985"/>
                    <a:pt x="259587" y="30035"/>
                    <a:pt x="267811" y="15375"/>
                  </a:cubicBezTo>
                  <a:cubicBezTo>
                    <a:pt x="273532" y="5363"/>
                    <a:pt x="283901" y="0"/>
                    <a:pt x="294628" y="0"/>
                  </a:cubicBezTo>
                  <a:cubicBezTo>
                    <a:pt x="299991" y="0"/>
                    <a:pt x="304997" y="1430"/>
                    <a:pt x="310003" y="4291"/>
                  </a:cubicBezTo>
                  <a:cubicBezTo>
                    <a:pt x="324663" y="12872"/>
                    <a:pt x="329669" y="31823"/>
                    <a:pt x="321445" y="46483"/>
                  </a:cubicBezTo>
                  <a:cubicBezTo>
                    <a:pt x="315724" y="56137"/>
                    <a:pt x="305355" y="61858"/>
                    <a:pt x="294628" y="61858"/>
                  </a:cubicBezTo>
                  <a:moveTo>
                    <a:pt x="206669" y="112631"/>
                  </a:moveTo>
                  <a:cubicBezTo>
                    <a:pt x="195942" y="112631"/>
                    <a:pt x="185573" y="107267"/>
                    <a:pt x="179852" y="97256"/>
                  </a:cubicBezTo>
                  <a:cubicBezTo>
                    <a:pt x="171270" y="82596"/>
                    <a:pt x="176276" y="63645"/>
                    <a:pt x="191294" y="55064"/>
                  </a:cubicBezTo>
                  <a:cubicBezTo>
                    <a:pt x="196299" y="52203"/>
                    <a:pt x="201305" y="50773"/>
                    <a:pt x="206669" y="50773"/>
                  </a:cubicBezTo>
                  <a:cubicBezTo>
                    <a:pt x="217395" y="50773"/>
                    <a:pt x="227765" y="56137"/>
                    <a:pt x="233486" y="66148"/>
                  </a:cubicBezTo>
                  <a:cubicBezTo>
                    <a:pt x="242067" y="80808"/>
                    <a:pt x="237061" y="99759"/>
                    <a:pt x="222044" y="108340"/>
                  </a:cubicBezTo>
                  <a:cubicBezTo>
                    <a:pt x="217038" y="111201"/>
                    <a:pt x="211674" y="112631"/>
                    <a:pt x="206669" y="112631"/>
                  </a:cubicBezTo>
                  <a:moveTo>
                    <a:pt x="382230" y="112631"/>
                  </a:moveTo>
                  <a:cubicBezTo>
                    <a:pt x="376866" y="112631"/>
                    <a:pt x="371861" y="111201"/>
                    <a:pt x="366855" y="108340"/>
                  </a:cubicBezTo>
                  <a:cubicBezTo>
                    <a:pt x="352195" y="99759"/>
                    <a:pt x="347189" y="80808"/>
                    <a:pt x="355413" y="66148"/>
                  </a:cubicBezTo>
                  <a:cubicBezTo>
                    <a:pt x="361134" y="56137"/>
                    <a:pt x="371503" y="50773"/>
                    <a:pt x="382230" y="50773"/>
                  </a:cubicBezTo>
                  <a:cubicBezTo>
                    <a:pt x="387593" y="50773"/>
                    <a:pt x="392599" y="52203"/>
                    <a:pt x="397605" y="55064"/>
                  </a:cubicBezTo>
                  <a:cubicBezTo>
                    <a:pt x="412265" y="63645"/>
                    <a:pt x="417270" y="82596"/>
                    <a:pt x="409047" y="97256"/>
                  </a:cubicBezTo>
                  <a:cubicBezTo>
                    <a:pt x="403326" y="106910"/>
                    <a:pt x="392957" y="112631"/>
                    <a:pt x="382230" y="112631"/>
                  </a:cubicBezTo>
                  <a:moveTo>
                    <a:pt x="118709" y="163046"/>
                  </a:moveTo>
                  <a:cubicBezTo>
                    <a:pt x="107983" y="163046"/>
                    <a:pt x="97613" y="157683"/>
                    <a:pt x="91892" y="147671"/>
                  </a:cubicBezTo>
                  <a:cubicBezTo>
                    <a:pt x="83311" y="133012"/>
                    <a:pt x="88317" y="114061"/>
                    <a:pt x="103334" y="105480"/>
                  </a:cubicBezTo>
                  <a:cubicBezTo>
                    <a:pt x="108340" y="102619"/>
                    <a:pt x="113346" y="101189"/>
                    <a:pt x="118709" y="101189"/>
                  </a:cubicBezTo>
                  <a:cubicBezTo>
                    <a:pt x="129436" y="101189"/>
                    <a:pt x="139805" y="106910"/>
                    <a:pt x="145526" y="116564"/>
                  </a:cubicBezTo>
                  <a:cubicBezTo>
                    <a:pt x="154108" y="131224"/>
                    <a:pt x="149102" y="150174"/>
                    <a:pt x="134084" y="158756"/>
                  </a:cubicBezTo>
                  <a:cubicBezTo>
                    <a:pt x="129436" y="161974"/>
                    <a:pt x="124073" y="163046"/>
                    <a:pt x="118709" y="163046"/>
                  </a:cubicBezTo>
                  <a:moveTo>
                    <a:pt x="470189" y="163046"/>
                  </a:moveTo>
                  <a:cubicBezTo>
                    <a:pt x="464826" y="163046"/>
                    <a:pt x="459820" y="161616"/>
                    <a:pt x="454814" y="158756"/>
                  </a:cubicBezTo>
                  <a:cubicBezTo>
                    <a:pt x="440154" y="150174"/>
                    <a:pt x="435148" y="131224"/>
                    <a:pt x="443372" y="116564"/>
                  </a:cubicBezTo>
                  <a:cubicBezTo>
                    <a:pt x="449093" y="106552"/>
                    <a:pt x="459462" y="101189"/>
                    <a:pt x="470189" y="101189"/>
                  </a:cubicBezTo>
                  <a:cubicBezTo>
                    <a:pt x="475552" y="101189"/>
                    <a:pt x="480558" y="102619"/>
                    <a:pt x="485564" y="105480"/>
                  </a:cubicBezTo>
                  <a:cubicBezTo>
                    <a:pt x="500224" y="114061"/>
                    <a:pt x="505230" y="133012"/>
                    <a:pt x="497006" y="147671"/>
                  </a:cubicBezTo>
                  <a:cubicBezTo>
                    <a:pt x="491285" y="157683"/>
                    <a:pt x="480916" y="163046"/>
                    <a:pt x="470189" y="163046"/>
                  </a:cubicBezTo>
                  <a:moveTo>
                    <a:pt x="30750" y="214177"/>
                  </a:moveTo>
                  <a:cubicBezTo>
                    <a:pt x="13945" y="214177"/>
                    <a:pt x="0" y="200232"/>
                    <a:pt x="0" y="183427"/>
                  </a:cubicBezTo>
                  <a:cubicBezTo>
                    <a:pt x="0" y="166264"/>
                    <a:pt x="13945" y="152677"/>
                    <a:pt x="30750" y="152677"/>
                  </a:cubicBezTo>
                  <a:cubicBezTo>
                    <a:pt x="47913" y="152677"/>
                    <a:pt x="61500" y="166622"/>
                    <a:pt x="61500" y="183427"/>
                  </a:cubicBezTo>
                  <a:cubicBezTo>
                    <a:pt x="61858" y="200232"/>
                    <a:pt x="47913" y="214177"/>
                    <a:pt x="30750" y="214177"/>
                  </a:cubicBezTo>
                  <a:moveTo>
                    <a:pt x="558148" y="214177"/>
                  </a:moveTo>
                  <a:cubicBezTo>
                    <a:pt x="540986" y="214177"/>
                    <a:pt x="527398" y="200232"/>
                    <a:pt x="527398" y="183427"/>
                  </a:cubicBezTo>
                  <a:cubicBezTo>
                    <a:pt x="527398" y="166264"/>
                    <a:pt x="541343" y="152677"/>
                    <a:pt x="558148" y="152677"/>
                  </a:cubicBezTo>
                  <a:cubicBezTo>
                    <a:pt x="575311" y="152677"/>
                    <a:pt x="588898" y="166622"/>
                    <a:pt x="588898" y="183427"/>
                  </a:cubicBezTo>
                  <a:cubicBezTo>
                    <a:pt x="588898" y="200232"/>
                    <a:pt x="574954" y="214177"/>
                    <a:pt x="558148" y="214177"/>
                  </a:cubicBezTo>
                  <a:moveTo>
                    <a:pt x="30750" y="315724"/>
                  </a:moveTo>
                  <a:cubicBezTo>
                    <a:pt x="13587" y="315724"/>
                    <a:pt x="0" y="301779"/>
                    <a:pt x="0" y="284974"/>
                  </a:cubicBezTo>
                  <a:cubicBezTo>
                    <a:pt x="0" y="267811"/>
                    <a:pt x="13945" y="253866"/>
                    <a:pt x="30750" y="253866"/>
                  </a:cubicBezTo>
                  <a:cubicBezTo>
                    <a:pt x="47913" y="253866"/>
                    <a:pt x="61500" y="267811"/>
                    <a:pt x="61500" y="284616"/>
                  </a:cubicBezTo>
                  <a:cubicBezTo>
                    <a:pt x="61858" y="301779"/>
                    <a:pt x="47913" y="315724"/>
                    <a:pt x="30750" y="315724"/>
                  </a:cubicBezTo>
                  <a:moveTo>
                    <a:pt x="558148" y="315724"/>
                  </a:moveTo>
                  <a:cubicBezTo>
                    <a:pt x="540986" y="315724"/>
                    <a:pt x="527398" y="301779"/>
                    <a:pt x="527398" y="284974"/>
                  </a:cubicBezTo>
                  <a:cubicBezTo>
                    <a:pt x="527398" y="267811"/>
                    <a:pt x="541343" y="254224"/>
                    <a:pt x="558148" y="254224"/>
                  </a:cubicBezTo>
                  <a:cubicBezTo>
                    <a:pt x="575311" y="254224"/>
                    <a:pt x="588898" y="268168"/>
                    <a:pt x="588898" y="284974"/>
                  </a:cubicBezTo>
                  <a:cubicBezTo>
                    <a:pt x="588898" y="301779"/>
                    <a:pt x="574954" y="315724"/>
                    <a:pt x="558148" y="315724"/>
                  </a:cubicBezTo>
                  <a:moveTo>
                    <a:pt x="30750" y="416913"/>
                  </a:moveTo>
                  <a:cubicBezTo>
                    <a:pt x="13587" y="416913"/>
                    <a:pt x="0" y="402968"/>
                    <a:pt x="0" y="386163"/>
                  </a:cubicBezTo>
                  <a:cubicBezTo>
                    <a:pt x="0" y="369000"/>
                    <a:pt x="13945" y="355413"/>
                    <a:pt x="30750" y="355413"/>
                  </a:cubicBezTo>
                  <a:cubicBezTo>
                    <a:pt x="47913" y="355413"/>
                    <a:pt x="61500" y="369357"/>
                    <a:pt x="61500" y="386163"/>
                  </a:cubicBezTo>
                  <a:cubicBezTo>
                    <a:pt x="61858" y="403325"/>
                    <a:pt x="47913" y="416913"/>
                    <a:pt x="30750" y="416913"/>
                  </a:cubicBezTo>
                  <a:moveTo>
                    <a:pt x="558148" y="416913"/>
                  </a:moveTo>
                  <a:cubicBezTo>
                    <a:pt x="540986" y="416913"/>
                    <a:pt x="527398" y="402968"/>
                    <a:pt x="527398" y="386163"/>
                  </a:cubicBezTo>
                  <a:cubicBezTo>
                    <a:pt x="527398" y="369000"/>
                    <a:pt x="541343" y="355413"/>
                    <a:pt x="558148" y="355413"/>
                  </a:cubicBezTo>
                  <a:cubicBezTo>
                    <a:pt x="575311" y="355413"/>
                    <a:pt x="588898" y="369357"/>
                    <a:pt x="588898" y="386163"/>
                  </a:cubicBezTo>
                  <a:cubicBezTo>
                    <a:pt x="588898" y="403325"/>
                    <a:pt x="574954" y="416913"/>
                    <a:pt x="558148" y="416913"/>
                  </a:cubicBezTo>
                  <a:moveTo>
                    <a:pt x="30750" y="518459"/>
                  </a:moveTo>
                  <a:cubicBezTo>
                    <a:pt x="13587" y="518459"/>
                    <a:pt x="0" y="504514"/>
                    <a:pt x="0" y="487709"/>
                  </a:cubicBezTo>
                  <a:cubicBezTo>
                    <a:pt x="0" y="470546"/>
                    <a:pt x="13945" y="456959"/>
                    <a:pt x="30750" y="456959"/>
                  </a:cubicBezTo>
                  <a:cubicBezTo>
                    <a:pt x="47913" y="456959"/>
                    <a:pt x="61500" y="470904"/>
                    <a:pt x="61500" y="487709"/>
                  </a:cubicBezTo>
                  <a:cubicBezTo>
                    <a:pt x="61858" y="504514"/>
                    <a:pt x="47913" y="518459"/>
                    <a:pt x="30750" y="518459"/>
                  </a:cubicBezTo>
                  <a:moveTo>
                    <a:pt x="558148" y="518459"/>
                  </a:moveTo>
                  <a:cubicBezTo>
                    <a:pt x="540986" y="518459"/>
                    <a:pt x="527398" y="504514"/>
                    <a:pt x="527398" y="487709"/>
                  </a:cubicBezTo>
                  <a:cubicBezTo>
                    <a:pt x="527398" y="470546"/>
                    <a:pt x="541343" y="456959"/>
                    <a:pt x="558148" y="456959"/>
                  </a:cubicBezTo>
                  <a:cubicBezTo>
                    <a:pt x="575311" y="456959"/>
                    <a:pt x="588898" y="470904"/>
                    <a:pt x="588898" y="487709"/>
                  </a:cubicBezTo>
                  <a:cubicBezTo>
                    <a:pt x="588898" y="504514"/>
                    <a:pt x="574954" y="518459"/>
                    <a:pt x="558148" y="518459"/>
                  </a:cubicBezTo>
                  <a:moveTo>
                    <a:pt x="118709" y="569232"/>
                  </a:moveTo>
                  <a:cubicBezTo>
                    <a:pt x="113346" y="569232"/>
                    <a:pt x="108340" y="567802"/>
                    <a:pt x="103334" y="564942"/>
                  </a:cubicBezTo>
                  <a:cubicBezTo>
                    <a:pt x="88674" y="556360"/>
                    <a:pt x="83669" y="537410"/>
                    <a:pt x="91892" y="522750"/>
                  </a:cubicBezTo>
                  <a:cubicBezTo>
                    <a:pt x="97613" y="512738"/>
                    <a:pt x="107983" y="507375"/>
                    <a:pt x="118709" y="507375"/>
                  </a:cubicBezTo>
                  <a:cubicBezTo>
                    <a:pt x="124073" y="507375"/>
                    <a:pt x="129079" y="508805"/>
                    <a:pt x="134084" y="511666"/>
                  </a:cubicBezTo>
                  <a:cubicBezTo>
                    <a:pt x="148744" y="520247"/>
                    <a:pt x="153750" y="539197"/>
                    <a:pt x="145526" y="553857"/>
                  </a:cubicBezTo>
                  <a:cubicBezTo>
                    <a:pt x="139805" y="563869"/>
                    <a:pt x="129436" y="569232"/>
                    <a:pt x="118709" y="569232"/>
                  </a:cubicBezTo>
                  <a:moveTo>
                    <a:pt x="470189" y="569232"/>
                  </a:moveTo>
                  <a:cubicBezTo>
                    <a:pt x="459462" y="569232"/>
                    <a:pt x="449093" y="563869"/>
                    <a:pt x="443372" y="553857"/>
                  </a:cubicBezTo>
                  <a:cubicBezTo>
                    <a:pt x="434791" y="539197"/>
                    <a:pt x="439797" y="520247"/>
                    <a:pt x="454814" y="511666"/>
                  </a:cubicBezTo>
                  <a:cubicBezTo>
                    <a:pt x="459820" y="508805"/>
                    <a:pt x="464826" y="507375"/>
                    <a:pt x="470189" y="507375"/>
                  </a:cubicBezTo>
                  <a:cubicBezTo>
                    <a:pt x="480916" y="507375"/>
                    <a:pt x="491285" y="512738"/>
                    <a:pt x="497006" y="522750"/>
                  </a:cubicBezTo>
                  <a:cubicBezTo>
                    <a:pt x="505587" y="537410"/>
                    <a:pt x="500582" y="556360"/>
                    <a:pt x="485564" y="564942"/>
                  </a:cubicBezTo>
                  <a:cubicBezTo>
                    <a:pt x="480558" y="568160"/>
                    <a:pt x="475552" y="569232"/>
                    <a:pt x="470189" y="569232"/>
                  </a:cubicBezTo>
                  <a:moveTo>
                    <a:pt x="206669" y="620006"/>
                  </a:moveTo>
                  <a:cubicBezTo>
                    <a:pt x="201305" y="620006"/>
                    <a:pt x="195942" y="618575"/>
                    <a:pt x="191294" y="615715"/>
                  </a:cubicBezTo>
                  <a:cubicBezTo>
                    <a:pt x="176634" y="607133"/>
                    <a:pt x="171628" y="588183"/>
                    <a:pt x="179852" y="573523"/>
                  </a:cubicBezTo>
                  <a:cubicBezTo>
                    <a:pt x="185573" y="563511"/>
                    <a:pt x="195942" y="558148"/>
                    <a:pt x="206669" y="558148"/>
                  </a:cubicBezTo>
                  <a:cubicBezTo>
                    <a:pt x="212032" y="558148"/>
                    <a:pt x="217395" y="559578"/>
                    <a:pt x="222044" y="562439"/>
                  </a:cubicBezTo>
                  <a:cubicBezTo>
                    <a:pt x="236704" y="571020"/>
                    <a:pt x="241709" y="589971"/>
                    <a:pt x="233486" y="604631"/>
                  </a:cubicBezTo>
                  <a:cubicBezTo>
                    <a:pt x="227407" y="614642"/>
                    <a:pt x="217038" y="620006"/>
                    <a:pt x="206669" y="620006"/>
                  </a:cubicBezTo>
                  <a:moveTo>
                    <a:pt x="382230" y="620006"/>
                  </a:moveTo>
                  <a:cubicBezTo>
                    <a:pt x="371503" y="620006"/>
                    <a:pt x="361134" y="614285"/>
                    <a:pt x="355413" y="604631"/>
                  </a:cubicBezTo>
                  <a:cubicBezTo>
                    <a:pt x="346831" y="589971"/>
                    <a:pt x="351837" y="571020"/>
                    <a:pt x="366855" y="562439"/>
                  </a:cubicBezTo>
                  <a:cubicBezTo>
                    <a:pt x="371861" y="559578"/>
                    <a:pt x="376866" y="558148"/>
                    <a:pt x="382230" y="558148"/>
                  </a:cubicBezTo>
                  <a:cubicBezTo>
                    <a:pt x="392957" y="558148"/>
                    <a:pt x="403326" y="563511"/>
                    <a:pt x="409047" y="573523"/>
                  </a:cubicBezTo>
                  <a:cubicBezTo>
                    <a:pt x="417628" y="588183"/>
                    <a:pt x="412622" y="607133"/>
                    <a:pt x="397605" y="615715"/>
                  </a:cubicBezTo>
                  <a:cubicBezTo>
                    <a:pt x="392957" y="618933"/>
                    <a:pt x="387593" y="620006"/>
                    <a:pt x="382230" y="620006"/>
                  </a:cubicBezTo>
                  <a:moveTo>
                    <a:pt x="294270" y="670779"/>
                  </a:moveTo>
                  <a:cubicBezTo>
                    <a:pt x="288907" y="670779"/>
                    <a:pt x="283901" y="669349"/>
                    <a:pt x="278895" y="666488"/>
                  </a:cubicBezTo>
                  <a:cubicBezTo>
                    <a:pt x="264236" y="657907"/>
                    <a:pt x="259230" y="638956"/>
                    <a:pt x="267454" y="624296"/>
                  </a:cubicBezTo>
                  <a:cubicBezTo>
                    <a:pt x="273175" y="614285"/>
                    <a:pt x="283544" y="608921"/>
                    <a:pt x="294270" y="608921"/>
                  </a:cubicBezTo>
                  <a:cubicBezTo>
                    <a:pt x="299634" y="608921"/>
                    <a:pt x="304640" y="610351"/>
                    <a:pt x="309645" y="613212"/>
                  </a:cubicBezTo>
                  <a:cubicBezTo>
                    <a:pt x="324305" y="621793"/>
                    <a:pt x="329311" y="640744"/>
                    <a:pt x="321087" y="655404"/>
                  </a:cubicBezTo>
                  <a:cubicBezTo>
                    <a:pt x="315366" y="665415"/>
                    <a:pt x="304997" y="670779"/>
                    <a:pt x="294270" y="670779"/>
                  </a:cubicBezTo>
                </a:path>
              </a:pathLst>
            </a:custGeom>
            <a:solidFill>
              <a:srgbClr val="61A8A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778379D-50E7-470B-B4E0-963EE6D4D9B0}"/>
                </a:ext>
              </a:extLst>
            </p:cNvPr>
            <p:cNvSpPr/>
            <p:nvPr/>
          </p:nvSpPr>
          <p:spPr>
            <a:xfrm>
              <a:off x="9246068" y="604915"/>
              <a:ext cx="427997" cy="481988"/>
            </a:xfrm>
            <a:custGeom>
              <a:avLst/>
              <a:gdLst>
                <a:gd name="connsiteX0" fmla="*/ 213820 w 427997"/>
                <a:gd name="connsiteY0" fmla="*/ 76160 h 481988"/>
                <a:gd name="connsiteX1" fmla="*/ 194869 w 427997"/>
                <a:gd name="connsiteY1" fmla="*/ 71154 h 481988"/>
                <a:gd name="connsiteX2" fmla="*/ 180924 w 427997"/>
                <a:gd name="connsiteY2" fmla="*/ 18951 h 481988"/>
                <a:gd name="connsiteX3" fmla="*/ 213820 w 427997"/>
                <a:gd name="connsiteY3" fmla="*/ 0 h 481988"/>
                <a:gd name="connsiteX4" fmla="*/ 232770 w 427997"/>
                <a:gd name="connsiteY4" fmla="*/ 5006 h 481988"/>
                <a:gd name="connsiteX5" fmla="*/ 246715 w 427997"/>
                <a:gd name="connsiteY5" fmla="*/ 57209 h 481988"/>
                <a:gd name="connsiteX6" fmla="*/ 213820 w 427997"/>
                <a:gd name="connsiteY6" fmla="*/ 76160 h 481988"/>
                <a:gd name="connsiteX7" fmla="*/ 126218 w 427997"/>
                <a:gd name="connsiteY7" fmla="*/ 126933 h 481988"/>
                <a:gd name="connsiteX8" fmla="*/ 93323 w 427997"/>
                <a:gd name="connsiteY8" fmla="*/ 107983 h 481988"/>
                <a:gd name="connsiteX9" fmla="*/ 107267 w 427997"/>
                <a:gd name="connsiteY9" fmla="*/ 55779 h 481988"/>
                <a:gd name="connsiteX10" fmla="*/ 126218 w 427997"/>
                <a:gd name="connsiteY10" fmla="*/ 50773 h 481988"/>
                <a:gd name="connsiteX11" fmla="*/ 159113 w 427997"/>
                <a:gd name="connsiteY11" fmla="*/ 69724 h 481988"/>
                <a:gd name="connsiteX12" fmla="*/ 145169 w 427997"/>
                <a:gd name="connsiteY12" fmla="*/ 121927 h 481988"/>
                <a:gd name="connsiteX13" fmla="*/ 126218 w 427997"/>
                <a:gd name="connsiteY13" fmla="*/ 126933 h 481988"/>
                <a:gd name="connsiteX14" fmla="*/ 301779 w 427997"/>
                <a:gd name="connsiteY14" fmla="*/ 126933 h 481988"/>
                <a:gd name="connsiteX15" fmla="*/ 282829 w 427997"/>
                <a:gd name="connsiteY15" fmla="*/ 121927 h 481988"/>
                <a:gd name="connsiteX16" fmla="*/ 268884 w 427997"/>
                <a:gd name="connsiteY16" fmla="*/ 69724 h 481988"/>
                <a:gd name="connsiteX17" fmla="*/ 301779 w 427997"/>
                <a:gd name="connsiteY17" fmla="*/ 50773 h 481988"/>
                <a:gd name="connsiteX18" fmla="*/ 320730 w 427997"/>
                <a:gd name="connsiteY18" fmla="*/ 55779 h 481988"/>
                <a:gd name="connsiteX19" fmla="*/ 334675 w 427997"/>
                <a:gd name="connsiteY19" fmla="*/ 107983 h 481988"/>
                <a:gd name="connsiteX20" fmla="*/ 301779 w 427997"/>
                <a:gd name="connsiteY20" fmla="*/ 126933 h 481988"/>
                <a:gd name="connsiteX21" fmla="*/ 38259 w 427997"/>
                <a:gd name="connsiteY21" fmla="*/ 177349 h 481988"/>
                <a:gd name="connsiteX22" fmla="*/ 0 w 427997"/>
                <a:gd name="connsiteY22" fmla="*/ 139090 h 481988"/>
                <a:gd name="connsiteX23" fmla="*/ 38259 w 427997"/>
                <a:gd name="connsiteY23" fmla="*/ 100831 h 481988"/>
                <a:gd name="connsiteX24" fmla="*/ 76517 w 427997"/>
                <a:gd name="connsiteY24" fmla="*/ 139090 h 481988"/>
                <a:gd name="connsiteX25" fmla="*/ 38259 w 427997"/>
                <a:gd name="connsiteY25" fmla="*/ 177349 h 481988"/>
                <a:gd name="connsiteX26" fmla="*/ 389738 w 427997"/>
                <a:gd name="connsiteY26" fmla="*/ 177349 h 481988"/>
                <a:gd name="connsiteX27" fmla="*/ 351480 w 427997"/>
                <a:gd name="connsiteY27" fmla="*/ 139090 h 481988"/>
                <a:gd name="connsiteX28" fmla="*/ 389738 w 427997"/>
                <a:gd name="connsiteY28" fmla="*/ 100831 h 481988"/>
                <a:gd name="connsiteX29" fmla="*/ 427997 w 427997"/>
                <a:gd name="connsiteY29" fmla="*/ 139090 h 481988"/>
                <a:gd name="connsiteX30" fmla="*/ 389738 w 427997"/>
                <a:gd name="connsiteY30" fmla="*/ 177349 h 481988"/>
                <a:gd name="connsiteX31" fmla="*/ 38259 w 427997"/>
                <a:gd name="connsiteY31" fmla="*/ 279253 h 481988"/>
                <a:gd name="connsiteX32" fmla="*/ 0 w 427997"/>
                <a:gd name="connsiteY32" fmla="*/ 240994 h 481988"/>
                <a:gd name="connsiteX33" fmla="*/ 38259 w 427997"/>
                <a:gd name="connsiteY33" fmla="*/ 202735 h 481988"/>
                <a:gd name="connsiteX34" fmla="*/ 76517 w 427997"/>
                <a:gd name="connsiteY34" fmla="*/ 240994 h 481988"/>
                <a:gd name="connsiteX35" fmla="*/ 38259 w 427997"/>
                <a:gd name="connsiteY35" fmla="*/ 279253 h 481988"/>
                <a:gd name="connsiteX36" fmla="*/ 389738 w 427997"/>
                <a:gd name="connsiteY36" fmla="*/ 279253 h 481988"/>
                <a:gd name="connsiteX37" fmla="*/ 351480 w 427997"/>
                <a:gd name="connsiteY37" fmla="*/ 240994 h 481988"/>
                <a:gd name="connsiteX38" fmla="*/ 389738 w 427997"/>
                <a:gd name="connsiteY38" fmla="*/ 202735 h 481988"/>
                <a:gd name="connsiteX39" fmla="*/ 427997 w 427997"/>
                <a:gd name="connsiteY39" fmla="*/ 240994 h 481988"/>
                <a:gd name="connsiteX40" fmla="*/ 389738 w 427997"/>
                <a:gd name="connsiteY40" fmla="*/ 279253 h 481988"/>
                <a:gd name="connsiteX41" fmla="*/ 38259 w 427997"/>
                <a:gd name="connsiteY41" fmla="*/ 380799 h 481988"/>
                <a:gd name="connsiteX42" fmla="*/ 0 w 427997"/>
                <a:gd name="connsiteY42" fmla="*/ 342541 h 481988"/>
                <a:gd name="connsiteX43" fmla="*/ 38259 w 427997"/>
                <a:gd name="connsiteY43" fmla="*/ 304282 h 481988"/>
                <a:gd name="connsiteX44" fmla="*/ 76517 w 427997"/>
                <a:gd name="connsiteY44" fmla="*/ 342541 h 481988"/>
                <a:gd name="connsiteX45" fmla="*/ 38259 w 427997"/>
                <a:gd name="connsiteY45" fmla="*/ 380799 h 481988"/>
                <a:gd name="connsiteX46" fmla="*/ 389738 w 427997"/>
                <a:gd name="connsiteY46" fmla="*/ 380799 h 481988"/>
                <a:gd name="connsiteX47" fmla="*/ 351480 w 427997"/>
                <a:gd name="connsiteY47" fmla="*/ 342541 h 481988"/>
                <a:gd name="connsiteX48" fmla="*/ 389738 w 427997"/>
                <a:gd name="connsiteY48" fmla="*/ 304282 h 481988"/>
                <a:gd name="connsiteX49" fmla="*/ 427997 w 427997"/>
                <a:gd name="connsiteY49" fmla="*/ 342541 h 481988"/>
                <a:gd name="connsiteX50" fmla="*/ 389738 w 427997"/>
                <a:gd name="connsiteY50" fmla="*/ 380799 h 481988"/>
                <a:gd name="connsiteX51" fmla="*/ 126218 w 427997"/>
                <a:gd name="connsiteY51" fmla="*/ 431215 h 481988"/>
                <a:gd name="connsiteX52" fmla="*/ 107267 w 427997"/>
                <a:gd name="connsiteY52" fmla="*/ 426209 h 481988"/>
                <a:gd name="connsiteX53" fmla="*/ 93323 w 427997"/>
                <a:gd name="connsiteY53" fmla="*/ 374006 h 481988"/>
                <a:gd name="connsiteX54" fmla="*/ 126218 w 427997"/>
                <a:gd name="connsiteY54" fmla="*/ 355055 h 481988"/>
                <a:gd name="connsiteX55" fmla="*/ 145169 w 427997"/>
                <a:gd name="connsiteY55" fmla="*/ 360061 h 481988"/>
                <a:gd name="connsiteX56" fmla="*/ 159113 w 427997"/>
                <a:gd name="connsiteY56" fmla="*/ 412264 h 481988"/>
                <a:gd name="connsiteX57" fmla="*/ 126218 w 427997"/>
                <a:gd name="connsiteY57" fmla="*/ 431215 h 481988"/>
                <a:gd name="connsiteX58" fmla="*/ 301779 w 427997"/>
                <a:gd name="connsiteY58" fmla="*/ 431215 h 481988"/>
                <a:gd name="connsiteX59" fmla="*/ 268884 w 427997"/>
                <a:gd name="connsiteY59" fmla="*/ 412264 h 481988"/>
                <a:gd name="connsiteX60" fmla="*/ 282829 w 427997"/>
                <a:gd name="connsiteY60" fmla="*/ 360061 h 481988"/>
                <a:gd name="connsiteX61" fmla="*/ 301779 w 427997"/>
                <a:gd name="connsiteY61" fmla="*/ 355055 h 481988"/>
                <a:gd name="connsiteX62" fmla="*/ 334675 w 427997"/>
                <a:gd name="connsiteY62" fmla="*/ 374006 h 481988"/>
                <a:gd name="connsiteX63" fmla="*/ 320730 w 427997"/>
                <a:gd name="connsiteY63" fmla="*/ 426209 h 481988"/>
                <a:gd name="connsiteX64" fmla="*/ 301779 w 427997"/>
                <a:gd name="connsiteY64" fmla="*/ 431215 h 481988"/>
                <a:gd name="connsiteX65" fmla="*/ 214177 w 427997"/>
                <a:gd name="connsiteY65" fmla="*/ 481988 h 481988"/>
                <a:gd name="connsiteX66" fmla="*/ 195227 w 427997"/>
                <a:gd name="connsiteY66" fmla="*/ 476982 h 481988"/>
                <a:gd name="connsiteX67" fmla="*/ 181282 w 427997"/>
                <a:gd name="connsiteY67" fmla="*/ 424779 h 481988"/>
                <a:gd name="connsiteX68" fmla="*/ 214177 w 427997"/>
                <a:gd name="connsiteY68" fmla="*/ 405828 h 481988"/>
                <a:gd name="connsiteX69" fmla="*/ 233128 w 427997"/>
                <a:gd name="connsiteY69" fmla="*/ 410834 h 481988"/>
                <a:gd name="connsiteX70" fmla="*/ 247073 w 427997"/>
                <a:gd name="connsiteY70" fmla="*/ 463038 h 481988"/>
                <a:gd name="connsiteX71" fmla="*/ 214177 w 427997"/>
                <a:gd name="connsiteY71" fmla="*/ 481988 h 48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27997" h="481988">
                  <a:moveTo>
                    <a:pt x="213820" y="76160"/>
                  </a:moveTo>
                  <a:cubicBezTo>
                    <a:pt x="207384" y="76160"/>
                    <a:pt x="200948" y="74372"/>
                    <a:pt x="194869" y="71154"/>
                  </a:cubicBezTo>
                  <a:cubicBezTo>
                    <a:pt x="176634" y="60785"/>
                    <a:pt x="170555" y="37186"/>
                    <a:pt x="180924" y="18951"/>
                  </a:cubicBezTo>
                  <a:cubicBezTo>
                    <a:pt x="188076" y="6794"/>
                    <a:pt x="200948" y="0"/>
                    <a:pt x="213820" y="0"/>
                  </a:cubicBezTo>
                  <a:cubicBezTo>
                    <a:pt x="220256" y="0"/>
                    <a:pt x="226692" y="1788"/>
                    <a:pt x="232770" y="5006"/>
                  </a:cubicBezTo>
                  <a:cubicBezTo>
                    <a:pt x="251006" y="15375"/>
                    <a:pt x="257084" y="38974"/>
                    <a:pt x="246715" y="57209"/>
                  </a:cubicBezTo>
                  <a:cubicBezTo>
                    <a:pt x="239922" y="69366"/>
                    <a:pt x="227049" y="76160"/>
                    <a:pt x="213820" y="76160"/>
                  </a:cubicBezTo>
                  <a:moveTo>
                    <a:pt x="126218" y="126933"/>
                  </a:moveTo>
                  <a:cubicBezTo>
                    <a:pt x="112988" y="126933"/>
                    <a:pt x="100116" y="120139"/>
                    <a:pt x="93323" y="107983"/>
                  </a:cubicBezTo>
                  <a:cubicBezTo>
                    <a:pt x="82954" y="89747"/>
                    <a:pt x="89032" y="66506"/>
                    <a:pt x="107267" y="55779"/>
                  </a:cubicBezTo>
                  <a:cubicBezTo>
                    <a:pt x="113346" y="52203"/>
                    <a:pt x="119782" y="50773"/>
                    <a:pt x="126218" y="50773"/>
                  </a:cubicBezTo>
                  <a:cubicBezTo>
                    <a:pt x="139448" y="50773"/>
                    <a:pt x="152320" y="57567"/>
                    <a:pt x="159113" y="69724"/>
                  </a:cubicBezTo>
                  <a:cubicBezTo>
                    <a:pt x="169483" y="87959"/>
                    <a:pt x="163404" y="111201"/>
                    <a:pt x="145169" y="121927"/>
                  </a:cubicBezTo>
                  <a:cubicBezTo>
                    <a:pt x="139090" y="125145"/>
                    <a:pt x="132654" y="126933"/>
                    <a:pt x="126218" y="126933"/>
                  </a:cubicBezTo>
                  <a:moveTo>
                    <a:pt x="301779" y="126933"/>
                  </a:moveTo>
                  <a:cubicBezTo>
                    <a:pt x="295343" y="126933"/>
                    <a:pt x="288907" y="125145"/>
                    <a:pt x="282829" y="121927"/>
                  </a:cubicBezTo>
                  <a:cubicBezTo>
                    <a:pt x="264593" y="111558"/>
                    <a:pt x="258515" y="87959"/>
                    <a:pt x="268884" y="69724"/>
                  </a:cubicBezTo>
                  <a:cubicBezTo>
                    <a:pt x="276035" y="57567"/>
                    <a:pt x="288907" y="50773"/>
                    <a:pt x="301779" y="50773"/>
                  </a:cubicBezTo>
                  <a:cubicBezTo>
                    <a:pt x="308215" y="50773"/>
                    <a:pt x="314651" y="52561"/>
                    <a:pt x="320730" y="55779"/>
                  </a:cubicBezTo>
                  <a:cubicBezTo>
                    <a:pt x="338965" y="66148"/>
                    <a:pt x="345044" y="89747"/>
                    <a:pt x="334675" y="107983"/>
                  </a:cubicBezTo>
                  <a:cubicBezTo>
                    <a:pt x="327881" y="120139"/>
                    <a:pt x="315009" y="126933"/>
                    <a:pt x="301779" y="126933"/>
                  </a:cubicBezTo>
                  <a:moveTo>
                    <a:pt x="38259" y="177349"/>
                  </a:moveTo>
                  <a:cubicBezTo>
                    <a:pt x="17163" y="177349"/>
                    <a:pt x="0" y="160186"/>
                    <a:pt x="0" y="139090"/>
                  </a:cubicBezTo>
                  <a:cubicBezTo>
                    <a:pt x="0" y="117994"/>
                    <a:pt x="17163" y="100831"/>
                    <a:pt x="38259" y="100831"/>
                  </a:cubicBezTo>
                  <a:cubicBezTo>
                    <a:pt x="59355" y="100831"/>
                    <a:pt x="76517" y="117994"/>
                    <a:pt x="76517" y="139090"/>
                  </a:cubicBezTo>
                  <a:cubicBezTo>
                    <a:pt x="76517" y="160544"/>
                    <a:pt x="59355" y="177349"/>
                    <a:pt x="38259" y="177349"/>
                  </a:cubicBezTo>
                  <a:moveTo>
                    <a:pt x="389738" y="177349"/>
                  </a:moveTo>
                  <a:cubicBezTo>
                    <a:pt x="368643" y="177349"/>
                    <a:pt x="351480" y="160186"/>
                    <a:pt x="351480" y="139090"/>
                  </a:cubicBezTo>
                  <a:cubicBezTo>
                    <a:pt x="351480" y="117994"/>
                    <a:pt x="368643" y="100831"/>
                    <a:pt x="389738" y="100831"/>
                  </a:cubicBezTo>
                  <a:cubicBezTo>
                    <a:pt x="410834" y="100831"/>
                    <a:pt x="427997" y="117994"/>
                    <a:pt x="427997" y="139090"/>
                  </a:cubicBezTo>
                  <a:cubicBezTo>
                    <a:pt x="427640" y="160544"/>
                    <a:pt x="410834" y="177349"/>
                    <a:pt x="389738" y="177349"/>
                  </a:cubicBezTo>
                  <a:moveTo>
                    <a:pt x="38259" y="279253"/>
                  </a:moveTo>
                  <a:cubicBezTo>
                    <a:pt x="17163" y="279253"/>
                    <a:pt x="0" y="262090"/>
                    <a:pt x="0" y="240994"/>
                  </a:cubicBezTo>
                  <a:cubicBezTo>
                    <a:pt x="0" y="219898"/>
                    <a:pt x="17163" y="202735"/>
                    <a:pt x="38259" y="202735"/>
                  </a:cubicBezTo>
                  <a:cubicBezTo>
                    <a:pt x="59355" y="202735"/>
                    <a:pt x="76517" y="219898"/>
                    <a:pt x="76517" y="240994"/>
                  </a:cubicBezTo>
                  <a:cubicBezTo>
                    <a:pt x="76517" y="262090"/>
                    <a:pt x="59355" y="279253"/>
                    <a:pt x="38259" y="279253"/>
                  </a:cubicBezTo>
                  <a:moveTo>
                    <a:pt x="389738" y="279253"/>
                  </a:moveTo>
                  <a:cubicBezTo>
                    <a:pt x="368643" y="279253"/>
                    <a:pt x="351480" y="262090"/>
                    <a:pt x="351480" y="240994"/>
                  </a:cubicBezTo>
                  <a:cubicBezTo>
                    <a:pt x="351480" y="219898"/>
                    <a:pt x="368643" y="202735"/>
                    <a:pt x="389738" y="202735"/>
                  </a:cubicBezTo>
                  <a:cubicBezTo>
                    <a:pt x="410834" y="202735"/>
                    <a:pt x="427997" y="219898"/>
                    <a:pt x="427997" y="240994"/>
                  </a:cubicBezTo>
                  <a:cubicBezTo>
                    <a:pt x="427640" y="262090"/>
                    <a:pt x="410834" y="279253"/>
                    <a:pt x="389738" y="279253"/>
                  </a:cubicBezTo>
                  <a:moveTo>
                    <a:pt x="38259" y="380799"/>
                  </a:moveTo>
                  <a:cubicBezTo>
                    <a:pt x="17163" y="380799"/>
                    <a:pt x="0" y="363637"/>
                    <a:pt x="0" y="342541"/>
                  </a:cubicBezTo>
                  <a:cubicBezTo>
                    <a:pt x="0" y="321445"/>
                    <a:pt x="17163" y="304282"/>
                    <a:pt x="38259" y="304282"/>
                  </a:cubicBezTo>
                  <a:cubicBezTo>
                    <a:pt x="59355" y="304282"/>
                    <a:pt x="76517" y="321445"/>
                    <a:pt x="76517" y="342541"/>
                  </a:cubicBezTo>
                  <a:cubicBezTo>
                    <a:pt x="76517" y="363637"/>
                    <a:pt x="59355" y="380799"/>
                    <a:pt x="38259" y="380799"/>
                  </a:cubicBezTo>
                  <a:moveTo>
                    <a:pt x="389738" y="380799"/>
                  </a:moveTo>
                  <a:cubicBezTo>
                    <a:pt x="368643" y="380799"/>
                    <a:pt x="351480" y="363637"/>
                    <a:pt x="351480" y="342541"/>
                  </a:cubicBezTo>
                  <a:cubicBezTo>
                    <a:pt x="351480" y="321445"/>
                    <a:pt x="368643" y="304282"/>
                    <a:pt x="389738" y="304282"/>
                  </a:cubicBezTo>
                  <a:cubicBezTo>
                    <a:pt x="410834" y="304282"/>
                    <a:pt x="427997" y="321445"/>
                    <a:pt x="427997" y="342541"/>
                  </a:cubicBezTo>
                  <a:cubicBezTo>
                    <a:pt x="427997" y="363637"/>
                    <a:pt x="410834" y="380799"/>
                    <a:pt x="389738" y="380799"/>
                  </a:cubicBezTo>
                  <a:moveTo>
                    <a:pt x="126218" y="431215"/>
                  </a:moveTo>
                  <a:cubicBezTo>
                    <a:pt x="119782" y="431215"/>
                    <a:pt x="113346" y="429427"/>
                    <a:pt x="107267" y="426209"/>
                  </a:cubicBezTo>
                  <a:cubicBezTo>
                    <a:pt x="89032" y="415840"/>
                    <a:pt x="82954" y="392241"/>
                    <a:pt x="93323" y="374006"/>
                  </a:cubicBezTo>
                  <a:cubicBezTo>
                    <a:pt x="100474" y="361849"/>
                    <a:pt x="113346" y="355055"/>
                    <a:pt x="126218" y="355055"/>
                  </a:cubicBezTo>
                  <a:cubicBezTo>
                    <a:pt x="132654" y="355055"/>
                    <a:pt x="139090" y="356843"/>
                    <a:pt x="145169" y="360061"/>
                  </a:cubicBezTo>
                  <a:cubicBezTo>
                    <a:pt x="163404" y="370430"/>
                    <a:pt x="169483" y="394029"/>
                    <a:pt x="159113" y="412264"/>
                  </a:cubicBezTo>
                  <a:cubicBezTo>
                    <a:pt x="151962" y="424421"/>
                    <a:pt x="139448" y="431215"/>
                    <a:pt x="126218" y="431215"/>
                  </a:cubicBezTo>
                  <a:moveTo>
                    <a:pt x="301779" y="431215"/>
                  </a:moveTo>
                  <a:cubicBezTo>
                    <a:pt x="288549" y="431215"/>
                    <a:pt x="275677" y="424421"/>
                    <a:pt x="268884" y="412264"/>
                  </a:cubicBezTo>
                  <a:cubicBezTo>
                    <a:pt x="258515" y="394029"/>
                    <a:pt x="264593" y="370788"/>
                    <a:pt x="282829" y="360061"/>
                  </a:cubicBezTo>
                  <a:cubicBezTo>
                    <a:pt x="288907" y="356485"/>
                    <a:pt x="295343" y="355055"/>
                    <a:pt x="301779" y="355055"/>
                  </a:cubicBezTo>
                  <a:cubicBezTo>
                    <a:pt x="315009" y="355055"/>
                    <a:pt x="327881" y="361849"/>
                    <a:pt x="334675" y="374006"/>
                  </a:cubicBezTo>
                  <a:cubicBezTo>
                    <a:pt x="345044" y="392241"/>
                    <a:pt x="338965" y="415482"/>
                    <a:pt x="320730" y="426209"/>
                  </a:cubicBezTo>
                  <a:cubicBezTo>
                    <a:pt x="315009" y="429785"/>
                    <a:pt x="308215" y="431215"/>
                    <a:pt x="301779" y="431215"/>
                  </a:cubicBezTo>
                  <a:moveTo>
                    <a:pt x="214177" y="481988"/>
                  </a:moveTo>
                  <a:cubicBezTo>
                    <a:pt x="207741" y="481988"/>
                    <a:pt x="201305" y="480200"/>
                    <a:pt x="195227" y="476982"/>
                  </a:cubicBezTo>
                  <a:cubicBezTo>
                    <a:pt x="176991" y="466613"/>
                    <a:pt x="170913" y="443014"/>
                    <a:pt x="181282" y="424779"/>
                  </a:cubicBezTo>
                  <a:cubicBezTo>
                    <a:pt x="188433" y="412622"/>
                    <a:pt x="201305" y="405828"/>
                    <a:pt x="214177" y="405828"/>
                  </a:cubicBezTo>
                  <a:cubicBezTo>
                    <a:pt x="220613" y="405828"/>
                    <a:pt x="227049" y="407616"/>
                    <a:pt x="233128" y="410834"/>
                  </a:cubicBezTo>
                  <a:cubicBezTo>
                    <a:pt x="251363" y="421203"/>
                    <a:pt x="257442" y="444802"/>
                    <a:pt x="247073" y="463038"/>
                  </a:cubicBezTo>
                  <a:cubicBezTo>
                    <a:pt x="239922" y="475195"/>
                    <a:pt x="227049" y="481988"/>
                    <a:pt x="214177" y="481988"/>
                  </a:cubicBezTo>
                </a:path>
              </a:pathLst>
            </a:custGeom>
            <a:solidFill>
              <a:srgbClr val="06727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89DB1B-261C-40F2-B877-329F3D77A049}"/>
                </a:ext>
              </a:extLst>
            </p:cNvPr>
            <p:cNvSpPr/>
            <p:nvPr/>
          </p:nvSpPr>
          <p:spPr>
            <a:xfrm>
              <a:off x="9327340" y="700008"/>
              <a:ext cx="265032" cy="292341"/>
            </a:xfrm>
            <a:custGeom>
              <a:avLst/>
              <a:gdLst>
                <a:gd name="connsiteX0" fmla="*/ 241961 w 265032"/>
                <a:gd name="connsiteY0" fmla="*/ 157701 h 292341"/>
                <a:gd name="connsiteX1" fmla="*/ 200484 w 265032"/>
                <a:gd name="connsiteY1" fmla="*/ 156986 h 292341"/>
                <a:gd name="connsiteX2" fmla="*/ 189042 w 265032"/>
                <a:gd name="connsiteY2" fmla="*/ 158416 h 292341"/>
                <a:gd name="connsiteX3" fmla="*/ 185109 w 265032"/>
                <a:gd name="connsiteY3" fmla="*/ 156986 h 292341"/>
                <a:gd name="connsiteX4" fmla="*/ 184752 w 265032"/>
                <a:gd name="connsiteY4" fmla="*/ 135890 h 292341"/>
                <a:gd name="connsiteX5" fmla="*/ 184752 w 265032"/>
                <a:gd name="connsiteY5" fmla="*/ 135890 h 292341"/>
                <a:gd name="connsiteX6" fmla="*/ 184752 w 265032"/>
                <a:gd name="connsiteY6" fmla="*/ 135890 h 292341"/>
                <a:gd name="connsiteX7" fmla="*/ 199769 w 265032"/>
                <a:gd name="connsiteY7" fmla="*/ 135532 h 292341"/>
                <a:gd name="connsiteX8" fmla="*/ 246967 w 265032"/>
                <a:gd name="connsiteY8" fmla="*/ 131241 h 292341"/>
                <a:gd name="connsiteX9" fmla="*/ 260554 w 265032"/>
                <a:gd name="connsiteY9" fmla="*/ 77250 h 292341"/>
                <a:gd name="connsiteX10" fmla="*/ 196909 w 265032"/>
                <a:gd name="connsiteY10" fmla="*/ 57584 h 292341"/>
                <a:gd name="connsiteX11" fmla="*/ 175455 w 265032"/>
                <a:gd name="connsiteY11" fmla="*/ 92983 h 292341"/>
                <a:gd name="connsiteX12" fmla="*/ 171165 w 265032"/>
                <a:gd name="connsiteY12" fmla="*/ 102994 h 292341"/>
                <a:gd name="connsiteX13" fmla="*/ 167589 w 265032"/>
                <a:gd name="connsiteY13" fmla="*/ 105855 h 292341"/>
                <a:gd name="connsiteX14" fmla="*/ 149353 w 265032"/>
                <a:gd name="connsiteY14" fmla="*/ 95486 h 292341"/>
                <a:gd name="connsiteX15" fmla="*/ 149353 w 265032"/>
                <a:gd name="connsiteY15" fmla="*/ 95128 h 292341"/>
                <a:gd name="connsiteX16" fmla="*/ 149353 w 265032"/>
                <a:gd name="connsiteY16" fmla="*/ 95128 h 292341"/>
                <a:gd name="connsiteX17" fmla="*/ 156505 w 265032"/>
                <a:gd name="connsiteY17" fmla="*/ 81541 h 292341"/>
                <a:gd name="connsiteX18" fmla="*/ 176528 w 265032"/>
                <a:gd name="connsiteY18" fmla="*/ 41137 h 292341"/>
                <a:gd name="connsiteX19" fmla="*/ 133621 w 265032"/>
                <a:gd name="connsiteY19" fmla="*/ 18 h 292341"/>
                <a:gd name="connsiteX20" fmla="*/ 87496 w 265032"/>
                <a:gd name="connsiteY20" fmla="*/ 45785 h 292341"/>
                <a:gd name="connsiteX21" fmla="*/ 107877 w 265032"/>
                <a:gd name="connsiteY21" fmla="*/ 81898 h 292341"/>
                <a:gd name="connsiteX22" fmla="*/ 115028 w 265032"/>
                <a:gd name="connsiteY22" fmla="*/ 95128 h 292341"/>
                <a:gd name="connsiteX23" fmla="*/ 115028 w 265032"/>
                <a:gd name="connsiteY23" fmla="*/ 95486 h 292341"/>
                <a:gd name="connsiteX24" fmla="*/ 97150 w 265032"/>
                <a:gd name="connsiteY24" fmla="*/ 105855 h 292341"/>
                <a:gd name="connsiteX25" fmla="*/ 96792 w 265032"/>
                <a:gd name="connsiteY25" fmla="*/ 105855 h 292341"/>
                <a:gd name="connsiteX26" fmla="*/ 96792 w 265032"/>
                <a:gd name="connsiteY26" fmla="*/ 105855 h 292341"/>
                <a:gd name="connsiteX27" fmla="*/ 88926 w 265032"/>
                <a:gd name="connsiteY27" fmla="*/ 92983 h 292341"/>
                <a:gd name="connsiteX28" fmla="*/ 63897 w 265032"/>
                <a:gd name="connsiteY28" fmla="*/ 55082 h 292341"/>
                <a:gd name="connsiteX29" fmla="*/ 6688 w 265032"/>
                <a:gd name="connsiteY29" fmla="*/ 71887 h 292341"/>
                <a:gd name="connsiteX30" fmla="*/ 23493 w 265032"/>
                <a:gd name="connsiteY30" fmla="*/ 134459 h 292341"/>
                <a:gd name="connsiteX31" fmla="*/ 64970 w 265032"/>
                <a:gd name="connsiteY31" fmla="*/ 134817 h 292341"/>
                <a:gd name="connsiteX32" fmla="*/ 79987 w 265032"/>
                <a:gd name="connsiteY32" fmla="*/ 135175 h 292341"/>
                <a:gd name="connsiteX33" fmla="*/ 79987 w 265032"/>
                <a:gd name="connsiteY33" fmla="*/ 135175 h 292341"/>
                <a:gd name="connsiteX34" fmla="*/ 79987 w 265032"/>
                <a:gd name="connsiteY34" fmla="*/ 155913 h 292341"/>
                <a:gd name="connsiteX35" fmla="*/ 79987 w 265032"/>
                <a:gd name="connsiteY35" fmla="*/ 155913 h 292341"/>
                <a:gd name="connsiteX36" fmla="*/ 79987 w 265032"/>
                <a:gd name="connsiteY36" fmla="*/ 155913 h 292341"/>
                <a:gd name="connsiteX37" fmla="*/ 64970 w 265032"/>
                <a:gd name="connsiteY37" fmla="*/ 156628 h 292341"/>
                <a:gd name="connsiteX38" fmla="*/ 19560 w 265032"/>
                <a:gd name="connsiteY38" fmla="*/ 159489 h 292341"/>
                <a:gd name="connsiteX39" fmla="*/ 5257 w 265032"/>
                <a:gd name="connsiteY39" fmla="*/ 217413 h 292341"/>
                <a:gd name="connsiteX40" fmla="*/ 67830 w 265032"/>
                <a:gd name="connsiteY40" fmla="*/ 234218 h 292341"/>
                <a:gd name="connsiteX41" fmla="*/ 88926 w 265032"/>
                <a:gd name="connsiteY41" fmla="*/ 198462 h 292341"/>
                <a:gd name="connsiteX42" fmla="*/ 96792 w 265032"/>
                <a:gd name="connsiteY42" fmla="*/ 185948 h 292341"/>
                <a:gd name="connsiteX43" fmla="*/ 96792 w 265032"/>
                <a:gd name="connsiteY43" fmla="*/ 185948 h 292341"/>
                <a:gd name="connsiteX44" fmla="*/ 97150 w 265032"/>
                <a:gd name="connsiteY44" fmla="*/ 185948 h 292341"/>
                <a:gd name="connsiteX45" fmla="*/ 115028 w 265032"/>
                <a:gd name="connsiteY45" fmla="*/ 196317 h 292341"/>
                <a:gd name="connsiteX46" fmla="*/ 115028 w 265032"/>
                <a:gd name="connsiteY46" fmla="*/ 196675 h 292341"/>
                <a:gd name="connsiteX47" fmla="*/ 107877 w 265032"/>
                <a:gd name="connsiteY47" fmla="*/ 210262 h 292341"/>
                <a:gd name="connsiteX48" fmla="*/ 88211 w 265032"/>
                <a:gd name="connsiteY48" fmla="*/ 253169 h 292341"/>
                <a:gd name="connsiteX49" fmla="*/ 128258 w 265032"/>
                <a:gd name="connsiteY49" fmla="*/ 292143 h 292341"/>
                <a:gd name="connsiteX50" fmla="*/ 177243 w 265032"/>
                <a:gd name="connsiteY50" fmla="*/ 246733 h 292341"/>
                <a:gd name="connsiteX51" fmla="*/ 157577 w 265032"/>
                <a:gd name="connsiteY51" fmla="*/ 210619 h 292341"/>
                <a:gd name="connsiteX52" fmla="*/ 150426 w 265032"/>
                <a:gd name="connsiteY52" fmla="*/ 201323 h 292341"/>
                <a:gd name="connsiteX53" fmla="*/ 149711 w 265032"/>
                <a:gd name="connsiteY53" fmla="*/ 197032 h 292341"/>
                <a:gd name="connsiteX54" fmla="*/ 167589 w 265032"/>
                <a:gd name="connsiteY54" fmla="*/ 186305 h 292341"/>
                <a:gd name="connsiteX55" fmla="*/ 167946 w 265032"/>
                <a:gd name="connsiteY55" fmla="*/ 186305 h 292341"/>
                <a:gd name="connsiteX56" fmla="*/ 167946 w 265032"/>
                <a:gd name="connsiteY56" fmla="*/ 186305 h 292341"/>
                <a:gd name="connsiteX57" fmla="*/ 175813 w 265032"/>
                <a:gd name="connsiteY57" fmla="*/ 199177 h 292341"/>
                <a:gd name="connsiteX58" fmla="*/ 202987 w 265032"/>
                <a:gd name="connsiteY58" fmla="*/ 237794 h 292341"/>
                <a:gd name="connsiteX59" fmla="*/ 256621 w 265032"/>
                <a:gd name="connsiteY59" fmla="*/ 222419 h 292341"/>
                <a:gd name="connsiteX60" fmla="*/ 241961 w 265032"/>
                <a:gd name="connsiteY60" fmla="*/ 157701 h 29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5032" h="292341">
                  <a:moveTo>
                    <a:pt x="241961" y="157701"/>
                  </a:moveTo>
                  <a:cubicBezTo>
                    <a:pt x="228731" y="150192"/>
                    <a:pt x="213356" y="150550"/>
                    <a:pt x="200484" y="156986"/>
                  </a:cubicBezTo>
                  <a:cubicBezTo>
                    <a:pt x="196909" y="158773"/>
                    <a:pt x="192976" y="159131"/>
                    <a:pt x="189042" y="158416"/>
                  </a:cubicBezTo>
                  <a:cubicBezTo>
                    <a:pt x="187612" y="158058"/>
                    <a:pt x="186182" y="157343"/>
                    <a:pt x="185109" y="156986"/>
                  </a:cubicBezTo>
                  <a:cubicBezTo>
                    <a:pt x="177243" y="152337"/>
                    <a:pt x="177243" y="140538"/>
                    <a:pt x="184752" y="135890"/>
                  </a:cubicBezTo>
                  <a:lnTo>
                    <a:pt x="184752" y="135890"/>
                  </a:lnTo>
                  <a:lnTo>
                    <a:pt x="184752" y="135890"/>
                  </a:lnTo>
                  <a:cubicBezTo>
                    <a:pt x="189400" y="133387"/>
                    <a:pt x="195121" y="133029"/>
                    <a:pt x="199769" y="135532"/>
                  </a:cubicBezTo>
                  <a:cubicBezTo>
                    <a:pt x="214429" y="143041"/>
                    <a:pt x="232665" y="142326"/>
                    <a:pt x="246967" y="131241"/>
                  </a:cubicBezTo>
                  <a:cubicBezTo>
                    <a:pt x="263415" y="118727"/>
                    <a:pt x="269493" y="95843"/>
                    <a:pt x="260554" y="77250"/>
                  </a:cubicBezTo>
                  <a:cubicBezTo>
                    <a:pt x="249112" y="52579"/>
                    <a:pt x="219435" y="43997"/>
                    <a:pt x="196909" y="57584"/>
                  </a:cubicBezTo>
                  <a:cubicBezTo>
                    <a:pt x="184037" y="65451"/>
                    <a:pt x="176170" y="79038"/>
                    <a:pt x="175455" y="92983"/>
                  </a:cubicBezTo>
                  <a:cubicBezTo>
                    <a:pt x="175098" y="96558"/>
                    <a:pt x="173667" y="100134"/>
                    <a:pt x="171165" y="102994"/>
                  </a:cubicBezTo>
                  <a:cubicBezTo>
                    <a:pt x="170092" y="104067"/>
                    <a:pt x="168662" y="105140"/>
                    <a:pt x="167589" y="105855"/>
                  </a:cubicBezTo>
                  <a:cubicBezTo>
                    <a:pt x="159723" y="110503"/>
                    <a:pt x="149353" y="104782"/>
                    <a:pt x="149353" y="95486"/>
                  </a:cubicBezTo>
                  <a:lnTo>
                    <a:pt x="149353" y="95128"/>
                  </a:lnTo>
                  <a:lnTo>
                    <a:pt x="149353" y="95128"/>
                  </a:lnTo>
                  <a:cubicBezTo>
                    <a:pt x="149353" y="89765"/>
                    <a:pt x="152214" y="84759"/>
                    <a:pt x="156505" y="81541"/>
                  </a:cubicBezTo>
                  <a:cubicBezTo>
                    <a:pt x="169377" y="72959"/>
                    <a:pt x="177601" y="57942"/>
                    <a:pt x="176528" y="41137"/>
                  </a:cubicBezTo>
                  <a:cubicBezTo>
                    <a:pt x="174740" y="18611"/>
                    <a:pt x="156147" y="733"/>
                    <a:pt x="133621" y="18"/>
                  </a:cubicBezTo>
                  <a:cubicBezTo>
                    <a:pt x="107519" y="-697"/>
                    <a:pt x="86781" y="20398"/>
                    <a:pt x="87496" y="45785"/>
                  </a:cubicBezTo>
                  <a:cubicBezTo>
                    <a:pt x="87853" y="61160"/>
                    <a:pt x="96077" y="74390"/>
                    <a:pt x="107877" y="81898"/>
                  </a:cubicBezTo>
                  <a:cubicBezTo>
                    <a:pt x="112525" y="84759"/>
                    <a:pt x="115028" y="89765"/>
                    <a:pt x="115028" y="95128"/>
                  </a:cubicBezTo>
                  <a:lnTo>
                    <a:pt x="115028" y="95486"/>
                  </a:lnTo>
                  <a:cubicBezTo>
                    <a:pt x="115028" y="104425"/>
                    <a:pt x="105016" y="110146"/>
                    <a:pt x="97150" y="105855"/>
                  </a:cubicBezTo>
                  <a:lnTo>
                    <a:pt x="96792" y="105855"/>
                  </a:lnTo>
                  <a:lnTo>
                    <a:pt x="96792" y="105855"/>
                  </a:lnTo>
                  <a:cubicBezTo>
                    <a:pt x="92144" y="102994"/>
                    <a:pt x="88926" y="98346"/>
                    <a:pt x="88926" y="92983"/>
                  </a:cubicBezTo>
                  <a:cubicBezTo>
                    <a:pt x="88211" y="77250"/>
                    <a:pt x="79272" y="62590"/>
                    <a:pt x="63897" y="55082"/>
                  </a:cubicBezTo>
                  <a:cubicBezTo>
                    <a:pt x="43516" y="45070"/>
                    <a:pt x="18487" y="52579"/>
                    <a:pt x="6688" y="71887"/>
                  </a:cubicBezTo>
                  <a:cubicBezTo>
                    <a:pt x="-6899" y="94055"/>
                    <a:pt x="967" y="122660"/>
                    <a:pt x="23493" y="134459"/>
                  </a:cubicBezTo>
                  <a:cubicBezTo>
                    <a:pt x="36723" y="141611"/>
                    <a:pt x="52455" y="141253"/>
                    <a:pt x="64970" y="134817"/>
                  </a:cubicBezTo>
                  <a:cubicBezTo>
                    <a:pt x="69618" y="132314"/>
                    <a:pt x="75339" y="132672"/>
                    <a:pt x="79987" y="135175"/>
                  </a:cubicBezTo>
                  <a:lnTo>
                    <a:pt x="79987" y="135175"/>
                  </a:lnTo>
                  <a:cubicBezTo>
                    <a:pt x="87853" y="139823"/>
                    <a:pt x="87853" y="151265"/>
                    <a:pt x="79987" y="155913"/>
                  </a:cubicBezTo>
                  <a:lnTo>
                    <a:pt x="79987" y="155913"/>
                  </a:lnTo>
                  <a:lnTo>
                    <a:pt x="79987" y="155913"/>
                  </a:lnTo>
                  <a:cubicBezTo>
                    <a:pt x="75339" y="158416"/>
                    <a:pt x="69618" y="158773"/>
                    <a:pt x="64970" y="156628"/>
                  </a:cubicBezTo>
                  <a:cubicBezTo>
                    <a:pt x="51025" y="149477"/>
                    <a:pt x="33505" y="149834"/>
                    <a:pt x="19560" y="159489"/>
                  </a:cubicBezTo>
                  <a:cubicBezTo>
                    <a:pt x="967" y="172361"/>
                    <a:pt x="-5469" y="197390"/>
                    <a:pt x="5257" y="217413"/>
                  </a:cubicBezTo>
                  <a:cubicBezTo>
                    <a:pt x="17414" y="240297"/>
                    <a:pt x="46377" y="247805"/>
                    <a:pt x="67830" y="234218"/>
                  </a:cubicBezTo>
                  <a:cubicBezTo>
                    <a:pt x="80702" y="226352"/>
                    <a:pt x="88211" y="212407"/>
                    <a:pt x="88926" y="198462"/>
                  </a:cubicBezTo>
                  <a:cubicBezTo>
                    <a:pt x="89284" y="193099"/>
                    <a:pt x="92144" y="188451"/>
                    <a:pt x="96792" y="185948"/>
                  </a:cubicBezTo>
                  <a:lnTo>
                    <a:pt x="96792" y="185948"/>
                  </a:lnTo>
                  <a:lnTo>
                    <a:pt x="97150" y="185948"/>
                  </a:lnTo>
                  <a:cubicBezTo>
                    <a:pt x="105016" y="181657"/>
                    <a:pt x="115028" y="187378"/>
                    <a:pt x="115028" y="196317"/>
                  </a:cubicBezTo>
                  <a:lnTo>
                    <a:pt x="115028" y="196675"/>
                  </a:lnTo>
                  <a:cubicBezTo>
                    <a:pt x="115028" y="202038"/>
                    <a:pt x="112167" y="207044"/>
                    <a:pt x="107877" y="210262"/>
                  </a:cubicBezTo>
                  <a:cubicBezTo>
                    <a:pt x="94289" y="219201"/>
                    <a:pt x="86066" y="235291"/>
                    <a:pt x="88211" y="253169"/>
                  </a:cubicBezTo>
                  <a:cubicBezTo>
                    <a:pt x="90714" y="273907"/>
                    <a:pt x="107519" y="290355"/>
                    <a:pt x="128258" y="292143"/>
                  </a:cubicBezTo>
                  <a:cubicBezTo>
                    <a:pt x="155074" y="294645"/>
                    <a:pt x="177601" y="273192"/>
                    <a:pt x="177243" y="246733"/>
                  </a:cubicBezTo>
                  <a:cubicBezTo>
                    <a:pt x="176885" y="231715"/>
                    <a:pt x="169019" y="218128"/>
                    <a:pt x="157577" y="210619"/>
                  </a:cubicBezTo>
                  <a:cubicBezTo>
                    <a:pt x="154359" y="208474"/>
                    <a:pt x="151499" y="205256"/>
                    <a:pt x="150426" y="201323"/>
                  </a:cubicBezTo>
                  <a:cubicBezTo>
                    <a:pt x="150069" y="199893"/>
                    <a:pt x="149711" y="198462"/>
                    <a:pt x="149711" y="197032"/>
                  </a:cubicBezTo>
                  <a:cubicBezTo>
                    <a:pt x="149711" y="188093"/>
                    <a:pt x="159723" y="182015"/>
                    <a:pt x="167589" y="186305"/>
                  </a:cubicBezTo>
                  <a:lnTo>
                    <a:pt x="167946" y="186305"/>
                  </a:lnTo>
                  <a:lnTo>
                    <a:pt x="167946" y="186305"/>
                  </a:lnTo>
                  <a:cubicBezTo>
                    <a:pt x="172595" y="189166"/>
                    <a:pt x="175455" y="193814"/>
                    <a:pt x="175813" y="199177"/>
                  </a:cubicBezTo>
                  <a:cubicBezTo>
                    <a:pt x="176528" y="215625"/>
                    <a:pt x="186540" y="231000"/>
                    <a:pt x="202987" y="237794"/>
                  </a:cubicBezTo>
                  <a:cubicBezTo>
                    <a:pt x="221938" y="246018"/>
                    <a:pt x="244822" y="239582"/>
                    <a:pt x="256621" y="222419"/>
                  </a:cubicBezTo>
                  <a:cubicBezTo>
                    <a:pt x="272354" y="200608"/>
                    <a:pt x="265202" y="170215"/>
                    <a:pt x="241961" y="157701"/>
                  </a:cubicBezTo>
                </a:path>
              </a:pathLst>
            </a:custGeom>
            <a:solidFill>
              <a:srgbClr val="00535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5" name="Graphic 50">
              <a:extLst>
                <a:ext uri="{FF2B5EF4-FFF2-40B4-BE49-F238E27FC236}">
                  <a16:creationId xmlns:a16="http://schemas.microsoft.com/office/drawing/2014/main" id="{9EFF9313-05F2-4616-9F70-8C5291BA0256}"/>
                </a:ext>
              </a:extLst>
            </p:cNvPr>
            <p:cNvGrpSpPr/>
            <p:nvPr/>
          </p:nvGrpSpPr>
          <p:grpSpPr>
            <a:xfrm>
              <a:off x="9866074" y="958897"/>
              <a:ext cx="1797802" cy="65433"/>
              <a:chOff x="9866074" y="958897"/>
              <a:chExt cx="1797802" cy="65433"/>
            </a:xfrm>
            <a:solidFill>
              <a:srgbClr val="B5B4B5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73FD4CB-C48B-4F3B-9FC4-02E971530BF6}"/>
                  </a:ext>
                </a:extLst>
              </p:cNvPr>
              <p:cNvSpPr/>
              <p:nvPr/>
            </p:nvSpPr>
            <p:spPr>
              <a:xfrm>
                <a:off x="986607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FBB5EFF-42AB-4F5B-9BF3-5E319BCDF882}"/>
                  </a:ext>
                </a:extLst>
              </p:cNvPr>
              <p:cNvSpPr/>
              <p:nvPr/>
            </p:nvSpPr>
            <p:spPr>
              <a:xfrm>
                <a:off x="9930077" y="960327"/>
                <a:ext cx="56494" cy="61857"/>
              </a:xfrm>
              <a:custGeom>
                <a:avLst/>
                <a:gdLst>
                  <a:gd name="connsiteX0" fmla="*/ 56494 w 56494"/>
                  <a:gd name="connsiteY0" fmla="*/ 0 h 61857"/>
                  <a:gd name="connsiteX1" fmla="*/ 56494 w 56494"/>
                  <a:gd name="connsiteY1" fmla="*/ 61500 h 61857"/>
                  <a:gd name="connsiteX2" fmla="*/ 42192 w 56494"/>
                  <a:gd name="connsiteY2" fmla="*/ 61500 h 61857"/>
                  <a:gd name="connsiteX3" fmla="*/ 42192 w 56494"/>
                  <a:gd name="connsiteY3" fmla="*/ 36471 h 61857"/>
                  <a:gd name="connsiteX4" fmla="*/ 14302 w 56494"/>
                  <a:gd name="connsiteY4" fmla="*/ 36471 h 61857"/>
                  <a:gd name="connsiteX5" fmla="*/ 14302 w 56494"/>
                  <a:gd name="connsiteY5" fmla="*/ 61858 h 61857"/>
                  <a:gd name="connsiteX6" fmla="*/ 0 w 56494"/>
                  <a:gd name="connsiteY6" fmla="*/ 61858 h 61857"/>
                  <a:gd name="connsiteX7" fmla="*/ 0 w 56494"/>
                  <a:gd name="connsiteY7" fmla="*/ 358 h 61857"/>
                  <a:gd name="connsiteX8" fmla="*/ 14302 w 56494"/>
                  <a:gd name="connsiteY8" fmla="*/ 358 h 61857"/>
                  <a:gd name="connsiteX9" fmla="*/ 14302 w 56494"/>
                  <a:gd name="connsiteY9" fmla="*/ 24671 h 61857"/>
                  <a:gd name="connsiteX10" fmla="*/ 42192 w 56494"/>
                  <a:gd name="connsiteY10" fmla="*/ 24671 h 61857"/>
                  <a:gd name="connsiteX11" fmla="*/ 42192 w 56494"/>
                  <a:gd name="connsiteY11" fmla="*/ 358 h 61857"/>
                  <a:gd name="connsiteX12" fmla="*/ 56494 w 56494"/>
                  <a:gd name="connsiteY12" fmla="*/ 358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94" h="61857">
                    <a:moveTo>
                      <a:pt x="56494" y="0"/>
                    </a:moveTo>
                    <a:lnTo>
                      <a:pt x="56494" y="61500"/>
                    </a:lnTo>
                    <a:lnTo>
                      <a:pt x="42192" y="61500"/>
                    </a:lnTo>
                    <a:lnTo>
                      <a:pt x="42192" y="36471"/>
                    </a:lnTo>
                    <a:lnTo>
                      <a:pt x="14302" y="36471"/>
                    </a:lnTo>
                    <a:lnTo>
                      <a:pt x="14302" y="61858"/>
                    </a:lnTo>
                    <a:lnTo>
                      <a:pt x="0" y="61858"/>
                    </a:lnTo>
                    <a:lnTo>
                      <a:pt x="0" y="358"/>
                    </a:lnTo>
                    <a:lnTo>
                      <a:pt x="14302" y="358"/>
                    </a:lnTo>
                    <a:lnTo>
                      <a:pt x="14302" y="24671"/>
                    </a:lnTo>
                    <a:lnTo>
                      <a:pt x="42192" y="24671"/>
                    </a:lnTo>
                    <a:lnTo>
                      <a:pt x="42192" y="358"/>
                    </a:lnTo>
                    <a:lnTo>
                      <a:pt x="56494" y="3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6E9F204-D2D8-4340-8D91-933E6129D79F}"/>
                  </a:ext>
                </a:extLst>
              </p:cNvPr>
              <p:cNvSpPr/>
              <p:nvPr/>
            </p:nvSpPr>
            <p:spPr>
              <a:xfrm>
                <a:off x="10004092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49 w 47912"/>
                  <a:gd name="connsiteY8" fmla="*/ 24672 h 61499"/>
                  <a:gd name="connsiteX9" fmla="*/ 42549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49" y="24672"/>
                    </a:lnTo>
                    <a:lnTo>
                      <a:pt x="42549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29BD91A-7B6A-4B0E-AB23-711506FBB338}"/>
                  </a:ext>
                </a:extLst>
              </p:cNvPr>
              <p:cNvSpPr/>
              <p:nvPr/>
            </p:nvSpPr>
            <p:spPr>
              <a:xfrm>
                <a:off x="10087403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AD147E-0BB5-4675-84DD-0F0BE398B632}"/>
                  </a:ext>
                </a:extLst>
              </p:cNvPr>
              <p:cNvSpPr/>
              <p:nvPr/>
            </p:nvSpPr>
            <p:spPr>
              <a:xfrm>
                <a:off x="10158914" y="959612"/>
                <a:ext cx="59712" cy="63645"/>
              </a:xfrm>
              <a:custGeom>
                <a:avLst/>
                <a:gdLst>
                  <a:gd name="connsiteX0" fmla="*/ 45768 w 59712"/>
                  <a:gd name="connsiteY0" fmla="*/ 30750 h 63645"/>
                  <a:gd name="connsiteX1" fmla="*/ 58640 w 59712"/>
                  <a:gd name="connsiteY1" fmla="*/ 30750 h 63645"/>
                  <a:gd name="connsiteX2" fmla="*/ 58640 w 59712"/>
                  <a:gd name="connsiteY2" fmla="*/ 55779 h 63645"/>
                  <a:gd name="connsiteX3" fmla="*/ 46840 w 59712"/>
                  <a:gd name="connsiteY3" fmla="*/ 61500 h 63645"/>
                  <a:gd name="connsiteX4" fmla="*/ 33611 w 59712"/>
                  <a:gd name="connsiteY4" fmla="*/ 63645 h 63645"/>
                  <a:gd name="connsiteX5" fmla="*/ 16448 w 59712"/>
                  <a:gd name="connsiteY5" fmla="*/ 59712 h 63645"/>
                  <a:gd name="connsiteX6" fmla="*/ 4291 w 59712"/>
                  <a:gd name="connsiteY6" fmla="*/ 48270 h 63645"/>
                  <a:gd name="connsiteX7" fmla="*/ 0 w 59712"/>
                  <a:gd name="connsiteY7" fmla="*/ 31823 h 63645"/>
                  <a:gd name="connsiteX8" fmla="*/ 4291 w 59712"/>
                  <a:gd name="connsiteY8" fmla="*/ 15375 h 63645"/>
                  <a:gd name="connsiteX9" fmla="*/ 16448 w 59712"/>
                  <a:gd name="connsiteY9" fmla="*/ 3933 h 63645"/>
                  <a:gd name="connsiteX10" fmla="*/ 33968 w 59712"/>
                  <a:gd name="connsiteY10" fmla="*/ 0 h 63645"/>
                  <a:gd name="connsiteX11" fmla="*/ 48628 w 59712"/>
                  <a:gd name="connsiteY11" fmla="*/ 2860 h 63645"/>
                  <a:gd name="connsiteX12" fmla="*/ 59712 w 59712"/>
                  <a:gd name="connsiteY12" fmla="*/ 10727 h 63645"/>
                  <a:gd name="connsiteX13" fmla="*/ 50416 w 59712"/>
                  <a:gd name="connsiteY13" fmla="*/ 19308 h 63645"/>
                  <a:gd name="connsiteX14" fmla="*/ 34326 w 59712"/>
                  <a:gd name="connsiteY14" fmla="*/ 12515 h 63645"/>
                  <a:gd name="connsiteX15" fmla="*/ 23956 w 59712"/>
                  <a:gd name="connsiteY15" fmla="*/ 15017 h 63645"/>
                  <a:gd name="connsiteX16" fmla="*/ 16805 w 59712"/>
                  <a:gd name="connsiteY16" fmla="*/ 21811 h 63645"/>
                  <a:gd name="connsiteX17" fmla="*/ 14302 w 59712"/>
                  <a:gd name="connsiteY17" fmla="*/ 32180 h 63645"/>
                  <a:gd name="connsiteX18" fmla="*/ 16805 w 59712"/>
                  <a:gd name="connsiteY18" fmla="*/ 42549 h 63645"/>
                  <a:gd name="connsiteX19" fmla="*/ 23956 w 59712"/>
                  <a:gd name="connsiteY19" fmla="*/ 49701 h 63645"/>
                  <a:gd name="connsiteX20" fmla="*/ 34326 w 59712"/>
                  <a:gd name="connsiteY20" fmla="*/ 52203 h 63645"/>
                  <a:gd name="connsiteX21" fmla="*/ 45410 w 59712"/>
                  <a:gd name="connsiteY21" fmla="*/ 49701 h 63645"/>
                  <a:gd name="connsiteX22" fmla="*/ 45410 w 59712"/>
                  <a:gd name="connsiteY22" fmla="*/ 30750 h 6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712" h="63645">
                    <a:moveTo>
                      <a:pt x="45768" y="30750"/>
                    </a:moveTo>
                    <a:lnTo>
                      <a:pt x="58640" y="30750"/>
                    </a:lnTo>
                    <a:lnTo>
                      <a:pt x="58640" y="55779"/>
                    </a:lnTo>
                    <a:cubicBezTo>
                      <a:pt x="55422" y="58282"/>
                      <a:pt x="51488" y="60070"/>
                      <a:pt x="46840" y="61500"/>
                    </a:cubicBezTo>
                    <a:cubicBezTo>
                      <a:pt x="42550" y="62930"/>
                      <a:pt x="37901" y="63645"/>
                      <a:pt x="33611" y="63645"/>
                    </a:cubicBezTo>
                    <a:cubicBezTo>
                      <a:pt x="27174" y="63645"/>
                      <a:pt x="21453" y="62215"/>
                      <a:pt x="16448" y="59712"/>
                    </a:cubicBezTo>
                    <a:cubicBezTo>
                      <a:pt x="11442" y="56852"/>
                      <a:pt x="7151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532" y="0"/>
                      <a:pt x="33968" y="0"/>
                    </a:cubicBezTo>
                    <a:cubicBezTo>
                      <a:pt x="39331" y="0"/>
                      <a:pt x="44337" y="1073"/>
                      <a:pt x="48628" y="2860"/>
                    </a:cubicBezTo>
                    <a:cubicBezTo>
                      <a:pt x="52919" y="4648"/>
                      <a:pt x="56852" y="7151"/>
                      <a:pt x="59712" y="10727"/>
                    </a:cubicBezTo>
                    <a:lnTo>
                      <a:pt x="50416" y="19308"/>
                    </a:lnTo>
                    <a:cubicBezTo>
                      <a:pt x="46125" y="14660"/>
                      <a:pt x="40762" y="12515"/>
                      <a:pt x="34326" y="12515"/>
                    </a:cubicBezTo>
                    <a:cubicBezTo>
                      <a:pt x="30392" y="12515"/>
                      <a:pt x="26817" y="13230"/>
                      <a:pt x="23956" y="15017"/>
                    </a:cubicBezTo>
                    <a:cubicBezTo>
                      <a:pt x="20738" y="16805"/>
                      <a:pt x="18593" y="18951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956" y="49701"/>
                    </a:cubicBezTo>
                    <a:cubicBezTo>
                      <a:pt x="26817" y="51488"/>
                      <a:pt x="30392" y="52203"/>
                      <a:pt x="34326" y="52203"/>
                    </a:cubicBezTo>
                    <a:cubicBezTo>
                      <a:pt x="38259" y="52203"/>
                      <a:pt x="42192" y="51488"/>
                      <a:pt x="45410" y="49701"/>
                    </a:cubicBezTo>
                    <a:lnTo>
                      <a:pt x="45410" y="3075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A29437A-1E4B-4C20-AFD4-F73800BB8B79}"/>
                  </a:ext>
                </a:extLst>
              </p:cNvPr>
              <p:cNvSpPr/>
              <p:nvPr/>
            </p:nvSpPr>
            <p:spPr>
              <a:xfrm>
                <a:off x="10234001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E68850E-F239-4CA5-9DB8-0951947FCDEC}"/>
                  </a:ext>
                </a:extLst>
              </p:cNvPr>
              <p:cNvSpPr/>
              <p:nvPr/>
            </p:nvSpPr>
            <p:spPr>
              <a:xfrm>
                <a:off x="10301937" y="960327"/>
                <a:ext cx="14302" cy="61499"/>
              </a:xfrm>
              <a:custGeom>
                <a:avLst/>
                <a:gdLst>
                  <a:gd name="connsiteX0" fmla="*/ 0 w 14302"/>
                  <a:gd name="connsiteY0" fmla="*/ 0 h 61499"/>
                  <a:gd name="connsiteX1" fmla="*/ 14302 w 14302"/>
                  <a:gd name="connsiteY1" fmla="*/ 0 h 61499"/>
                  <a:gd name="connsiteX2" fmla="*/ 14302 w 14302"/>
                  <a:gd name="connsiteY2" fmla="*/ 61500 h 61499"/>
                  <a:gd name="connsiteX3" fmla="*/ 0 w 14302"/>
                  <a:gd name="connsiteY3" fmla="*/ 61500 h 61499"/>
                  <a:gd name="connsiteX4" fmla="*/ 0 w 14302"/>
                  <a:gd name="connsiteY4" fmla="*/ 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2" h="61499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B3B9AB6-B4F2-4570-8887-9774AD1AD3F5}"/>
                  </a:ext>
                </a:extLst>
              </p:cNvPr>
              <p:cNvSpPr/>
              <p:nvPr/>
            </p:nvSpPr>
            <p:spPr>
              <a:xfrm>
                <a:off x="10333760" y="960685"/>
                <a:ext cx="46482" cy="61499"/>
              </a:xfrm>
              <a:custGeom>
                <a:avLst/>
                <a:gdLst>
                  <a:gd name="connsiteX0" fmla="*/ 14302 w 46482"/>
                  <a:gd name="connsiteY0" fmla="*/ 11084 h 61499"/>
                  <a:gd name="connsiteX1" fmla="*/ 14302 w 46482"/>
                  <a:gd name="connsiteY1" fmla="*/ 27532 h 61499"/>
                  <a:gd name="connsiteX2" fmla="*/ 42907 w 46482"/>
                  <a:gd name="connsiteY2" fmla="*/ 27532 h 61499"/>
                  <a:gd name="connsiteX3" fmla="*/ 42907 w 46482"/>
                  <a:gd name="connsiteY3" fmla="*/ 38974 h 61499"/>
                  <a:gd name="connsiteX4" fmla="*/ 14302 w 46482"/>
                  <a:gd name="connsiteY4" fmla="*/ 38974 h 61499"/>
                  <a:gd name="connsiteX5" fmla="*/ 14302 w 46482"/>
                  <a:gd name="connsiteY5" fmla="*/ 61500 h 61499"/>
                  <a:gd name="connsiteX6" fmla="*/ 0 w 46482"/>
                  <a:gd name="connsiteY6" fmla="*/ 61500 h 61499"/>
                  <a:gd name="connsiteX7" fmla="*/ 0 w 46482"/>
                  <a:gd name="connsiteY7" fmla="*/ 0 h 61499"/>
                  <a:gd name="connsiteX8" fmla="*/ 46483 w 46482"/>
                  <a:gd name="connsiteY8" fmla="*/ 0 h 61499"/>
                  <a:gd name="connsiteX9" fmla="*/ 46483 w 46482"/>
                  <a:gd name="connsiteY9" fmla="*/ 11442 h 61499"/>
                  <a:gd name="connsiteX10" fmla="*/ 14302 w 46482"/>
                  <a:gd name="connsiteY10" fmla="*/ 11442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82" h="61499">
                    <a:moveTo>
                      <a:pt x="14302" y="11084"/>
                    </a:moveTo>
                    <a:lnTo>
                      <a:pt x="14302" y="27532"/>
                    </a:lnTo>
                    <a:lnTo>
                      <a:pt x="42907" y="27532"/>
                    </a:lnTo>
                    <a:lnTo>
                      <a:pt x="42907" y="38974"/>
                    </a:lnTo>
                    <a:lnTo>
                      <a:pt x="14302" y="38974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4302" y="11442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3EBFD51-F4C5-4F75-8881-36CB8DCE21E5}"/>
                  </a:ext>
                </a:extLst>
              </p:cNvPr>
              <p:cNvSpPr/>
              <p:nvPr/>
            </p:nvSpPr>
            <p:spPr>
              <a:xfrm>
                <a:off x="10388109" y="958897"/>
                <a:ext cx="67221" cy="64360"/>
              </a:xfrm>
              <a:custGeom>
                <a:avLst/>
                <a:gdLst>
                  <a:gd name="connsiteX0" fmla="*/ 16448 w 67221"/>
                  <a:gd name="connsiteY0" fmla="*/ 60070 h 64360"/>
                  <a:gd name="connsiteX1" fmla="*/ 4291 w 67221"/>
                  <a:gd name="connsiteY1" fmla="*/ 48628 h 64360"/>
                  <a:gd name="connsiteX2" fmla="*/ 0 w 67221"/>
                  <a:gd name="connsiteY2" fmla="*/ 32180 h 64360"/>
                  <a:gd name="connsiteX3" fmla="*/ 4291 w 67221"/>
                  <a:gd name="connsiteY3" fmla="*/ 15733 h 64360"/>
                  <a:gd name="connsiteX4" fmla="*/ 16448 w 67221"/>
                  <a:gd name="connsiteY4" fmla="*/ 4291 h 64360"/>
                  <a:gd name="connsiteX5" fmla="*/ 33610 w 67221"/>
                  <a:gd name="connsiteY5" fmla="*/ 0 h 64360"/>
                  <a:gd name="connsiteX6" fmla="*/ 50773 w 67221"/>
                  <a:gd name="connsiteY6" fmla="*/ 4291 h 64360"/>
                  <a:gd name="connsiteX7" fmla="*/ 62930 w 67221"/>
                  <a:gd name="connsiteY7" fmla="*/ 15733 h 64360"/>
                  <a:gd name="connsiteX8" fmla="*/ 67221 w 67221"/>
                  <a:gd name="connsiteY8" fmla="*/ 32180 h 64360"/>
                  <a:gd name="connsiteX9" fmla="*/ 62930 w 67221"/>
                  <a:gd name="connsiteY9" fmla="*/ 48628 h 64360"/>
                  <a:gd name="connsiteX10" fmla="*/ 50773 w 67221"/>
                  <a:gd name="connsiteY10" fmla="*/ 60070 h 64360"/>
                  <a:gd name="connsiteX11" fmla="*/ 33610 w 67221"/>
                  <a:gd name="connsiteY11" fmla="*/ 64360 h 64360"/>
                  <a:gd name="connsiteX12" fmla="*/ 16448 w 67221"/>
                  <a:gd name="connsiteY12" fmla="*/ 60070 h 64360"/>
                  <a:gd name="connsiteX13" fmla="*/ 43622 w 67221"/>
                  <a:gd name="connsiteY13" fmla="*/ 49701 h 64360"/>
                  <a:gd name="connsiteX14" fmla="*/ 50416 w 67221"/>
                  <a:gd name="connsiteY14" fmla="*/ 42549 h 64360"/>
                  <a:gd name="connsiteX15" fmla="*/ 52919 w 67221"/>
                  <a:gd name="connsiteY15" fmla="*/ 32180 h 64360"/>
                  <a:gd name="connsiteX16" fmla="*/ 50416 w 67221"/>
                  <a:gd name="connsiteY16" fmla="*/ 21811 h 64360"/>
                  <a:gd name="connsiteX17" fmla="*/ 43622 w 67221"/>
                  <a:gd name="connsiteY17" fmla="*/ 14660 h 64360"/>
                  <a:gd name="connsiteX18" fmla="*/ 33610 w 67221"/>
                  <a:gd name="connsiteY18" fmla="*/ 12157 h 64360"/>
                  <a:gd name="connsiteX19" fmla="*/ 23599 w 67221"/>
                  <a:gd name="connsiteY19" fmla="*/ 14660 h 64360"/>
                  <a:gd name="connsiteX20" fmla="*/ 16805 w 67221"/>
                  <a:gd name="connsiteY20" fmla="*/ 21811 h 64360"/>
                  <a:gd name="connsiteX21" fmla="*/ 14302 w 67221"/>
                  <a:gd name="connsiteY21" fmla="*/ 32180 h 64360"/>
                  <a:gd name="connsiteX22" fmla="*/ 16805 w 67221"/>
                  <a:gd name="connsiteY22" fmla="*/ 42549 h 64360"/>
                  <a:gd name="connsiteX23" fmla="*/ 23599 w 67221"/>
                  <a:gd name="connsiteY23" fmla="*/ 49701 h 64360"/>
                  <a:gd name="connsiteX24" fmla="*/ 33610 w 67221"/>
                  <a:gd name="connsiteY24" fmla="*/ 52203 h 64360"/>
                  <a:gd name="connsiteX25" fmla="*/ 43622 w 67221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1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7" y="0"/>
                      <a:pt x="45768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8" y="62930"/>
                      <a:pt x="40047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6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D1202E2-D211-453A-8E4A-A2808AABF00A}"/>
                  </a:ext>
                </a:extLst>
              </p:cNvPr>
              <p:cNvSpPr/>
              <p:nvPr/>
            </p:nvSpPr>
            <p:spPr>
              <a:xfrm>
                <a:off x="10465699" y="958897"/>
                <a:ext cx="67220" cy="64360"/>
              </a:xfrm>
              <a:custGeom>
                <a:avLst/>
                <a:gdLst>
                  <a:gd name="connsiteX0" fmla="*/ 16448 w 67220"/>
                  <a:gd name="connsiteY0" fmla="*/ 60070 h 64360"/>
                  <a:gd name="connsiteX1" fmla="*/ 4291 w 67220"/>
                  <a:gd name="connsiteY1" fmla="*/ 48628 h 64360"/>
                  <a:gd name="connsiteX2" fmla="*/ 0 w 67220"/>
                  <a:gd name="connsiteY2" fmla="*/ 32180 h 64360"/>
                  <a:gd name="connsiteX3" fmla="*/ 4291 w 67220"/>
                  <a:gd name="connsiteY3" fmla="*/ 15733 h 64360"/>
                  <a:gd name="connsiteX4" fmla="*/ 16448 w 67220"/>
                  <a:gd name="connsiteY4" fmla="*/ 4291 h 64360"/>
                  <a:gd name="connsiteX5" fmla="*/ 33610 w 67220"/>
                  <a:gd name="connsiteY5" fmla="*/ 0 h 64360"/>
                  <a:gd name="connsiteX6" fmla="*/ 50773 w 67220"/>
                  <a:gd name="connsiteY6" fmla="*/ 4291 h 64360"/>
                  <a:gd name="connsiteX7" fmla="*/ 62930 w 67220"/>
                  <a:gd name="connsiteY7" fmla="*/ 15733 h 64360"/>
                  <a:gd name="connsiteX8" fmla="*/ 67221 w 67220"/>
                  <a:gd name="connsiteY8" fmla="*/ 32180 h 64360"/>
                  <a:gd name="connsiteX9" fmla="*/ 62930 w 67220"/>
                  <a:gd name="connsiteY9" fmla="*/ 48628 h 64360"/>
                  <a:gd name="connsiteX10" fmla="*/ 50773 w 67220"/>
                  <a:gd name="connsiteY10" fmla="*/ 60070 h 64360"/>
                  <a:gd name="connsiteX11" fmla="*/ 33610 w 67220"/>
                  <a:gd name="connsiteY11" fmla="*/ 64360 h 64360"/>
                  <a:gd name="connsiteX12" fmla="*/ 16448 w 67220"/>
                  <a:gd name="connsiteY12" fmla="*/ 60070 h 64360"/>
                  <a:gd name="connsiteX13" fmla="*/ 43622 w 67220"/>
                  <a:gd name="connsiteY13" fmla="*/ 49701 h 64360"/>
                  <a:gd name="connsiteX14" fmla="*/ 50416 w 67220"/>
                  <a:gd name="connsiteY14" fmla="*/ 42549 h 64360"/>
                  <a:gd name="connsiteX15" fmla="*/ 52919 w 67220"/>
                  <a:gd name="connsiteY15" fmla="*/ 32180 h 64360"/>
                  <a:gd name="connsiteX16" fmla="*/ 50416 w 67220"/>
                  <a:gd name="connsiteY16" fmla="*/ 21811 h 64360"/>
                  <a:gd name="connsiteX17" fmla="*/ 43622 w 67220"/>
                  <a:gd name="connsiteY17" fmla="*/ 14660 h 64360"/>
                  <a:gd name="connsiteX18" fmla="*/ 33610 w 67220"/>
                  <a:gd name="connsiteY18" fmla="*/ 12157 h 64360"/>
                  <a:gd name="connsiteX19" fmla="*/ 23599 w 67220"/>
                  <a:gd name="connsiteY19" fmla="*/ 14660 h 64360"/>
                  <a:gd name="connsiteX20" fmla="*/ 16805 w 67220"/>
                  <a:gd name="connsiteY20" fmla="*/ 21811 h 64360"/>
                  <a:gd name="connsiteX21" fmla="*/ 14302 w 67220"/>
                  <a:gd name="connsiteY21" fmla="*/ 32180 h 64360"/>
                  <a:gd name="connsiteX22" fmla="*/ 16805 w 67220"/>
                  <a:gd name="connsiteY22" fmla="*/ 42549 h 64360"/>
                  <a:gd name="connsiteX23" fmla="*/ 23599 w 67220"/>
                  <a:gd name="connsiteY23" fmla="*/ 49701 h 64360"/>
                  <a:gd name="connsiteX24" fmla="*/ 33610 w 67220"/>
                  <a:gd name="connsiteY24" fmla="*/ 52203 h 64360"/>
                  <a:gd name="connsiteX25" fmla="*/ 43622 w 67220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0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6" y="0"/>
                      <a:pt x="45767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7" y="62930"/>
                      <a:pt x="40046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5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D618341-198E-4C55-B1BC-4D8478F2FB4B}"/>
                  </a:ext>
                </a:extLst>
              </p:cNvPr>
              <p:cNvSpPr/>
              <p:nvPr/>
            </p:nvSpPr>
            <p:spPr>
              <a:xfrm>
                <a:off x="10546865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90 w 62215"/>
                  <a:gd name="connsiteY1" fmla="*/ 0 h 61499"/>
                  <a:gd name="connsiteX2" fmla="*/ 45768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8 w 62215"/>
                  <a:gd name="connsiteY6" fmla="*/ 57567 h 61499"/>
                  <a:gd name="connsiteX7" fmla="*/ 27890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90" y="0"/>
                    </a:lnTo>
                    <a:cubicBezTo>
                      <a:pt x="34683" y="0"/>
                      <a:pt x="40404" y="1430"/>
                      <a:pt x="45768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8" y="57567"/>
                    </a:cubicBezTo>
                    <a:cubicBezTo>
                      <a:pt x="40762" y="60070"/>
                      <a:pt x="34683" y="61500"/>
                      <a:pt x="27890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1" y="50058"/>
                      <a:pt x="38616" y="48270"/>
                      <a:pt x="42192" y="45052"/>
                    </a:cubicBezTo>
                    <a:cubicBezTo>
                      <a:pt x="45768" y="41477"/>
                      <a:pt x="47555" y="36828"/>
                      <a:pt x="47555" y="31108"/>
                    </a:cubicBezTo>
                    <a:cubicBezTo>
                      <a:pt x="47555" y="25387"/>
                      <a:pt x="45768" y="20738"/>
                      <a:pt x="42192" y="17163"/>
                    </a:cubicBezTo>
                    <a:cubicBezTo>
                      <a:pt x="38616" y="13587"/>
                      <a:pt x="33611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7569AB3-B297-4EA1-8418-22AFB1F07C6E}"/>
                  </a:ext>
                </a:extLst>
              </p:cNvPr>
              <p:cNvSpPr/>
              <p:nvPr/>
            </p:nvSpPr>
            <p:spPr>
              <a:xfrm>
                <a:off x="10651630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89 w 62215"/>
                  <a:gd name="connsiteY1" fmla="*/ 0 h 61499"/>
                  <a:gd name="connsiteX2" fmla="*/ 45767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7 w 62215"/>
                  <a:gd name="connsiteY6" fmla="*/ 57567 h 61499"/>
                  <a:gd name="connsiteX7" fmla="*/ 27889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89" y="0"/>
                    </a:lnTo>
                    <a:cubicBezTo>
                      <a:pt x="34683" y="0"/>
                      <a:pt x="40404" y="1430"/>
                      <a:pt x="45767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7" y="57567"/>
                    </a:cubicBezTo>
                    <a:cubicBezTo>
                      <a:pt x="40762" y="60070"/>
                      <a:pt x="34683" y="61500"/>
                      <a:pt x="27889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0" y="50058"/>
                      <a:pt x="38616" y="48270"/>
                      <a:pt x="42192" y="45052"/>
                    </a:cubicBezTo>
                    <a:cubicBezTo>
                      <a:pt x="45767" y="41477"/>
                      <a:pt x="47555" y="36828"/>
                      <a:pt x="47555" y="31108"/>
                    </a:cubicBezTo>
                    <a:cubicBezTo>
                      <a:pt x="47555" y="25387"/>
                      <a:pt x="45767" y="20738"/>
                      <a:pt x="42192" y="17163"/>
                    </a:cubicBezTo>
                    <a:cubicBezTo>
                      <a:pt x="38616" y="13587"/>
                      <a:pt x="33610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81814CE-DDA6-41A2-AA39-0A3F098EA77C}"/>
                  </a:ext>
                </a:extLst>
              </p:cNvPr>
              <p:cNvSpPr/>
              <p:nvPr/>
            </p:nvSpPr>
            <p:spPr>
              <a:xfrm>
                <a:off x="10716705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4349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4349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50CE38D-973D-4389-95BF-D20750B60142}"/>
                  </a:ext>
                </a:extLst>
              </p:cNvPr>
              <p:cNvSpPr/>
              <p:nvPr/>
            </p:nvSpPr>
            <p:spPr>
              <a:xfrm>
                <a:off x="10782138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154F6BA-E751-45C2-8587-55839668C4ED}"/>
                  </a:ext>
                </a:extLst>
              </p:cNvPr>
              <p:cNvSpPr/>
              <p:nvPr/>
            </p:nvSpPr>
            <p:spPr>
              <a:xfrm>
                <a:off x="10832554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1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1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F9727DC-23E4-4225-A1C3-70D2686F0011}"/>
                  </a:ext>
                </a:extLst>
              </p:cNvPr>
              <p:cNvSpPr/>
              <p:nvPr/>
            </p:nvSpPr>
            <p:spPr>
              <a:xfrm>
                <a:off x="10939821" y="960685"/>
                <a:ext cx="69723" cy="61499"/>
              </a:xfrm>
              <a:custGeom>
                <a:avLst/>
                <a:gdLst>
                  <a:gd name="connsiteX0" fmla="*/ 56137 w 69723"/>
                  <a:gd name="connsiteY0" fmla="*/ 61500 h 61499"/>
                  <a:gd name="connsiteX1" fmla="*/ 56137 w 69723"/>
                  <a:gd name="connsiteY1" fmla="*/ 24672 h 61499"/>
                  <a:gd name="connsiteX2" fmla="*/ 37901 w 69723"/>
                  <a:gd name="connsiteY2" fmla="*/ 55064 h 61499"/>
                  <a:gd name="connsiteX3" fmla="*/ 31465 w 69723"/>
                  <a:gd name="connsiteY3" fmla="*/ 55064 h 61499"/>
                  <a:gd name="connsiteX4" fmla="*/ 13230 w 69723"/>
                  <a:gd name="connsiteY4" fmla="*/ 25387 h 61499"/>
                  <a:gd name="connsiteX5" fmla="*/ 13230 w 69723"/>
                  <a:gd name="connsiteY5" fmla="*/ 61500 h 61499"/>
                  <a:gd name="connsiteX6" fmla="*/ 0 w 69723"/>
                  <a:gd name="connsiteY6" fmla="*/ 61500 h 61499"/>
                  <a:gd name="connsiteX7" fmla="*/ 0 w 69723"/>
                  <a:gd name="connsiteY7" fmla="*/ 0 h 61499"/>
                  <a:gd name="connsiteX8" fmla="*/ 11799 w 69723"/>
                  <a:gd name="connsiteY8" fmla="*/ 0 h 61499"/>
                  <a:gd name="connsiteX9" fmla="*/ 35041 w 69723"/>
                  <a:gd name="connsiteY9" fmla="*/ 38259 h 61499"/>
                  <a:gd name="connsiteX10" fmla="*/ 57924 w 69723"/>
                  <a:gd name="connsiteY10" fmla="*/ 0 h 61499"/>
                  <a:gd name="connsiteX11" fmla="*/ 69724 w 69723"/>
                  <a:gd name="connsiteY11" fmla="*/ 0 h 61499"/>
                  <a:gd name="connsiteX12" fmla="*/ 69724 w 69723"/>
                  <a:gd name="connsiteY12" fmla="*/ 61500 h 61499"/>
                  <a:gd name="connsiteX13" fmla="*/ 56137 w 69723"/>
                  <a:gd name="connsiteY13" fmla="*/ 6150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723" h="61499">
                    <a:moveTo>
                      <a:pt x="56137" y="61500"/>
                    </a:moveTo>
                    <a:lnTo>
                      <a:pt x="56137" y="24672"/>
                    </a:lnTo>
                    <a:lnTo>
                      <a:pt x="37901" y="55064"/>
                    </a:lnTo>
                    <a:lnTo>
                      <a:pt x="31465" y="55064"/>
                    </a:lnTo>
                    <a:lnTo>
                      <a:pt x="13230" y="25387"/>
                    </a:lnTo>
                    <a:lnTo>
                      <a:pt x="13230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1799" y="0"/>
                    </a:lnTo>
                    <a:lnTo>
                      <a:pt x="35041" y="38259"/>
                    </a:lnTo>
                    <a:lnTo>
                      <a:pt x="57924" y="0"/>
                    </a:lnTo>
                    <a:lnTo>
                      <a:pt x="69724" y="0"/>
                    </a:lnTo>
                    <a:lnTo>
                      <a:pt x="69724" y="61500"/>
                    </a:lnTo>
                    <a:lnTo>
                      <a:pt x="56137" y="6150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03CF737-6FFA-40FA-9247-0179018F22DC}"/>
                  </a:ext>
                </a:extLst>
              </p:cNvPr>
              <p:cNvSpPr/>
              <p:nvPr/>
            </p:nvSpPr>
            <p:spPr>
              <a:xfrm>
                <a:off x="11019557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D0A29BC-786F-45F2-BBD6-30982792615A}"/>
                  </a:ext>
                </a:extLst>
              </p:cNvPr>
              <p:cNvSpPr/>
              <p:nvPr/>
            </p:nvSpPr>
            <p:spPr>
              <a:xfrm>
                <a:off x="11098220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F11A015-D4DA-4F01-A131-1C46419F9A89}"/>
                  </a:ext>
                </a:extLst>
              </p:cNvPr>
              <p:cNvSpPr/>
              <p:nvPr/>
            </p:nvSpPr>
            <p:spPr>
              <a:xfrm>
                <a:off x="11166156" y="960685"/>
                <a:ext cx="58997" cy="61857"/>
              </a:xfrm>
              <a:custGeom>
                <a:avLst/>
                <a:gdLst>
                  <a:gd name="connsiteX0" fmla="*/ 22526 w 58997"/>
                  <a:gd name="connsiteY0" fmla="*/ 37186 h 61857"/>
                  <a:gd name="connsiteX1" fmla="*/ 14302 w 58997"/>
                  <a:gd name="connsiteY1" fmla="*/ 45767 h 61857"/>
                  <a:gd name="connsiteX2" fmla="*/ 14302 w 58997"/>
                  <a:gd name="connsiteY2" fmla="*/ 61500 h 61857"/>
                  <a:gd name="connsiteX3" fmla="*/ 0 w 58997"/>
                  <a:gd name="connsiteY3" fmla="*/ 61500 h 61857"/>
                  <a:gd name="connsiteX4" fmla="*/ 0 w 58997"/>
                  <a:gd name="connsiteY4" fmla="*/ 0 h 61857"/>
                  <a:gd name="connsiteX5" fmla="*/ 14302 w 58997"/>
                  <a:gd name="connsiteY5" fmla="*/ 0 h 61857"/>
                  <a:gd name="connsiteX6" fmla="*/ 14302 w 58997"/>
                  <a:gd name="connsiteY6" fmla="*/ 28962 h 61857"/>
                  <a:gd name="connsiteX7" fmla="*/ 41477 w 58997"/>
                  <a:gd name="connsiteY7" fmla="*/ 0 h 61857"/>
                  <a:gd name="connsiteX8" fmla="*/ 57209 w 58997"/>
                  <a:gd name="connsiteY8" fmla="*/ 0 h 61857"/>
                  <a:gd name="connsiteX9" fmla="*/ 31823 w 58997"/>
                  <a:gd name="connsiteY9" fmla="*/ 27532 h 61857"/>
                  <a:gd name="connsiteX10" fmla="*/ 58997 w 58997"/>
                  <a:gd name="connsiteY10" fmla="*/ 61858 h 61857"/>
                  <a:gd name="connsiteX11" fmla="*/ 42192 w 58997"/>
                  <a:gd name="connsiteY11" fmla="*/ 61858 h 61857"/>
                  <a:gd name="connsiteX12" fmla="*/ 22526 w 58997"/>
                  <a:gd name="connsiteY12" fmla="*/ 37186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97" h="61857">
                    <a:moveTo>
                      <a:pt x="22526" y="37186"/>
                    </a:moveTo>
                    <a:lnTo>
                      <a:pt x="14302" y="4576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4302" y="0"/>
                    </a:lnTo>
                    <a:lnTo>
                      <a:pt x="14302" y="28962"/>
                    </a:lnTo>
                    <a:lnTo>
                      <a:pt x="41477" y="0"/>
                    </a:lnTo>
                    <a:lnTo>
                      <a:pt x="57209" y="0"/>
                    </a:lnTo>
                    <a:lnTo>
                      <a:pt x="31823" y="27532"/>
                    </a:lnTo>
                    <a:lnTo>
                      <a:pt x="58997" y="61858"/>
                    </a:lnTo>
                    <a:lnTo>
                      <a:pt x="42192" y="61858"/>
                    </a:lnTo>
                    <a:lnTo>
                      <a:pt x="22526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FD24B69-ED6D-4935-A2F3-421AC34CA61C}"/>
                  </a:ext>
                </a:extLst>
              </p:cNvPr>
              <p:cNvSpPr/>
              <p:nvPr/>
            </p:nvSpPr>
            <p:spPr>
              <a:xfrm>
                <a:off x="11234449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DE22B74-ED13-43F1-9FDD-3ED6D385D7F8}"/>
                  </a:ext>
                </a:extLst>
              </p:cNvPr>
              <p:cNvSpPr/>
              <p:nvPr/>
            </p:nvSpPr>
            <p:spPr>
              <a:xfrm>
                <a:off x="1129094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7916569-602B-4299-B094-82C695BBF810}"/>
                  </a:ext>
                </a:extLst>
              </p:cNvPr>
              <p:cNvSpPr/>
              <p:nvPr/>
            </p:nvSpPr>
            <p:spPr>
              <a:xfrm>
                <a:off x="11354589" y="960819"/>
                <a:ext cx="53633" cy="61723"/>
              </a:xfrm>
              <a:custGeom>
                <a:avLst/>
                <a:gdLst>
                  <a:gd name="connsiteX0" fmla="*/ 41119 w 53633"/>
                  <a:gd name="connsiteY0" fmla="*/ 2369 h 61723"/>
                  <a:gd name="connsiteX1" fmla="*/ 50416 w 53633"/>
                  <a:gd name="connsiteY1" fmla="*/ 10236 h 61723"/>
                  <a:gd name="connsiteX2" fmla="*/ 53634 w 53633"/>
                  <a:gd name="connsiteY2" fmla="*/ 22035 h 61723"/>
                  <a:gd name="connsiteX3" fmla="*/ 50416 w 53633"/>
                  <a:gd name="connsiteY3" fmla="*/ 33834 h 61723"/>
                  <a:gd name="connsiteX4" fmla="*/ 41119 w 53633"/>
                  <a:gd name="connsiteY4" fmla="*/ 41701 h 61723"/>
                  <a:gd name="connsiteX5" fmla="*/ 26817 w 53633"/>
                  <a:gd name="connsiteY5" fmla="*/ 44561 h 61723"/>
                  <a:gd name="connsiteX6" fmla="*/ 14302 w 53633"/>
                  <a:gd name="connsiteY6" fmla="*/ 44561 h 61723"/>
                  <a:gd name="connsiteX7" fmla="*/ 14302 w 53633"/>
                  <a:gd name="connsiteY7" fmla="*/ 61724 h 61723"/>
                  <a:gd name="connsiteX8" fmla="*/ 0 w 53633"/>
                  <a:gd name="connsiteY8" fmla="*/ 61724 h 61723"/>
                  <a:gd name="connsiteX9" fmla="*/ 0 w 53633"/>
                  <a:gd name="connsiteY9" fmla="*/ 224 h 61723"/>
                  <a:gd name="connsiteX10" fmla="*/ 26817 w 53633"/>
                  <a:gd name="connsiteY10" fmla="*/ 224 h 61723"/>
                  <a:gd name="connsiteX11" fmla="*/ 41119 w 53633"/>
                  <a:gd name="connsiteY11" fmla="*/ 2369 h 61723"/>
                  <a:gd name="connsiteX12" fmla="*/ 36113 w 53633"/>
                  <a:gd name="connsiteY12" fmla="*/ 29901 h 61723"/>
                  <a:gd name="connsiteX13" fmla="*/ 39331 w 53633"/>
                  <a:gd name="connsiteY13" fmla="*/ 22035 h 61723"/>
                  <a:gd name="connsiteX14" fmla="*/ 36113 w 53633"/>
                  <a:gd name="connsiteY14" fmla="*/ 14169 h 61723"/>
                  <a:gd name="connsiteX15" fmla="*/ 26459 w 53633"/>
                  <a:gd name="connsiteY15" fmla="*/ 11308 h 61723"/>
                  <a:gd name="connsiteX16" fmla="*/ 14660 w 53633"/>
                  <a:gd name="connsiteY16" fmla="*/ 11308 h 61723"/>
                  <a:gd name="connsiteX17" fmla="*/ 14660 w 53633"/>
                  <a:gd name="connsiteY17" fmla="*/ 32762 h 61723"/>
                  <a:gd name="connsiteX18" fmla="*/ 26459 w 53633"/>
                  <a:gd name="connsiteY18" fmla="*/ 32762 h 61723"/>
                  <a:gd name="connsiteX19" fmla="*/ 36113 w 53633"/>
                  <a:gd name="connsiteY19" fmla="*/ 29901 h 6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633" h="61723">
                    <a:moveTo>
                      <a:pt x="41119" y="2369"/>
                    </a:moveTo>
                    <a:cubicBezTo>
                      <a:pt x="45052" y="4157"/>
                      <a:pt x="48270" y="6660"/>
                      <a:pt x="50416" y="10236"/>
                    </a:cubicBezTo>
                    <a:cubicBezTo>
                      <a:pt x="52561" y="13454"/>
                      <a:pt x="53634" y="17387"/>
                      <a:pt x="53634" y="22035"/>
                    </a:cubicBezTo>
                    <a:cubicBezTo>
                      <a:pt x="53634" y="26683"/>
                      <a:pt x="52561" y="30616"/>
                      <a:pt x="50416" y="33834"/>
                    </a:cubicBezTo>
                    <a:cubicBezTo>
                      <a:pt x="48270" y="37052"/>
                      <a:pt x="45052" y="39913"/>
                      <a:pt x="41119" y="41701"/>
                    </a:cubicBezTo>
                    <a:cubicBezTo>
                      <a:pt x="37186" y="43489"/>
                      <a:pt x="32180" y="44561"/>
                      <a:pt x="26817" y="44561"/>
                    </a:cubicBezTo>
                    <a:lnTo>
                      <a:pt x="14302" y="44561"/>
                    </a:lnTo>
                    <a:lnTo>
                      <a:pt x="14302" y="61724"/>
                    </a:lnTo>
                    <a:lnTo>
                      <a:pt x="0" y="61724"/>
                    </a:lnTo>
                    <a:lnTo>
                      <a:pt x="0" y="224"/>
                    </a:lnTo>
                    <a:lnTo>
                      <a:pt x="26817" y="224"/>
                    </a:lnTo>
                    <a:cubicBezTo>
                      <a:pt x="32538" y="-491"/>
                      <a:pt x="37186" y="582"/>
                      <a:pt x="41119" y="2369"/>
                    </a:cubicBezTo>
                    <a:close/>
                    <a:moveTo>
                      <a:pt x="36113" y="29901"/>
                    </a:moveTo>
                    <a:cubicBezTo>
                      <a:pt x="38259" y="28114"/>
                      <a:pt x="39331" y="25253"/>
                      <a:pt x="39331" y="22035"/>
                    </a:cubicBezTo>
                    <a:cubicBezTo>
                      <a:pt x="39331" y="18459"/>
                      <a:pt x="38259" y="15957"/>
                      <a:pt x="36113" y="14169"/>
                    </a:cubicBezTo>
                    <a:cubicBezTo>
                      <a:pt x="33968" y="12381"/>
                      <a:pt x="30750" y="11308"/>
                      <a:pt x="26459" y="11308"/>
                    </a:cubicBezTo>
                    <a:lnTo>
                      <a:pt x="14660" y="11308"/>
                    </a:lnTo>
                    <a:lnTo>
                      <a:pt x="14660" y="32762"/>
                    </a:lnTo>
                    <a:lnTo>
                      <a:pt x="26459" y="32762"/>
                    </a:lnTo>
                    <a:cubicBezTo>
                      <a:pt x="30392" y="32762"/>
                      <a:pt x="33610" y="31689"/>
                      <a:pt x="36113" y="299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52E2DD2-A30D-41E8-A6D0-9DDF7C01DD55}"/>
                  </a:ext>
                </a:extLst>
              </p:cNvPr>
              <p:cNvSpPr/>
              <p:nvPr/>
            </p:nvSpPr>
            <p:spPr>
              <a:xfrm>
                <a:off x="11421095" y="960327"/>
                <a:ext cx="45052" cy="61857"/>
              </a:xfrm>
              <a:custGeom>
                <a:avLst/>
                <a:gdLst>
                  <a:gd name="connsiteX0" fmla="*/ 0 w 45052"/>
                  <a:gd name="connsiteY0" fmla="*/ 0 h 61857"/>
                  <a:gd name="connsiteX1" fmla="*/ 14302 w 45052"/>
                  <a:gd name="connsiteY1" fmla="*/ 0 h 61857"/>
                  <a:gd name="connsiteX2" fmla="*/ 14302 w 45052"/>
                  <a:gd name="connsiteY2" fmla="*/ 50058 h 61857"/>
                  <a:gd name="connsiteX3" fmla="*/ 45052 w 45052"/>
                  <a:gd name="connsiteY3" fmla="*/ 50058 h 61857"/>
                  <a:gd name="connsiteX4" fmla="*/ 45052 w 45052"/>
                  <a:gd name="connsiteY4" fmla="*/ 61858 h 61857"/>
                  <a:gd name="connsiteX5" fmla="*/ 0 w 45052"/>
                  <a:gd name="connsiteY5" fmla="*/ 61858 h 61857"/>
                  <a:gd name="connsiteX6" fmla="*/ 0 w 45052"/>
                  <a:gd name="connsiteY6" fmla="*/ 0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052" h="61857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50058"/>
                    </a:lnTo>
                    <a:lnTo>
                      <a:pt x="45052" y="50058"/>
                    </a:lnTo>
                    <a:lnTo>
                      <a:pt x="45052" y="61858"/>
                    </a:lnTo>
                    <a:lnTo>
                      <a:pt x="0" y="61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0C5B62C-D16E-4D29-B99B-18EEBC988A4E}"/>
                  </a:ext>
                </a:extLst>
              </p:cNvPr>
              <p:cNvSpPr/>
              <p:nvPr/>
            </p:nvSpPr>
            <p:spPr>
              <a:xfrm>
                <a:off x="11472941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0DFAED8-6759-4696-8C95-87D71AF4B59D}"/>
                  </a:ext>
                </a:extLst>
              </p:cNvPr>
              <p:cNvSpPr/>
              <p:nvPr/>
            </p:nvSpPr>
            <p:spPr>
              <a:xfrm>
                <a:off x="11545167" y="959255"/>
                <a:ext cx="58997" cy="65075"/>
              </a:xfrm>
              <a:custGeom>
                <a:avLst/>
                <a:gdLst>
                  <a:gd name="connsiteX0" fmla="*/ 16448 w 58997"/>
                  <a:gd name="connsiteY0" fmla="*/ 59712 h 65075"/>
                  <a:gd name="connsiteX1" fmla="*/ 4291 w 58997"/>
                  <a:gd name="connsiteY1" fmla="*/ 48270 h 65075"/>
                  <a:gd name="connsiteX2" fmla="*/ 0 w 58997"/>
                  <a:gd name="connsiteY2" fmla="*/ 31823 h 65075"/>
                  <a:gd name="connsiteX3" fmla="*/ 4291 w 58997"/>
                  <a:gd name="connsiteY3" fmla="*/ 15375 h 65075"/>
                  <a:gd name="connsiteX4" fmla="*/ 16448 w 58997"/>
                  <a:gd name="connsiteY4" fmla="*/ 3933 h 65075"/>
                  <a:gd name="connsiteX5" fmla="*/ 33611 w 58997"/>
                  <a:gd name="connsiteY5" fmla="*/ 0 h 65075"/>
                  <a:gd name="connsiteX6" fmla="*/ 48270 w 58997"/>
                  <a:gd name="connsiteY6" fmla="*/ 2860 h 65075"/>
                  <a:gd name="connsiteX7" fmla="*/ 58997 w 58997"/>
                  <a:gd name="connsiteY7" fmla="*/ 11084 h 65075"/>
                  <a:gd name="connsiteX8" fmla="*/ 49701 w 58997"/>
                  <a:gd name="connsiteY8" fmla="*/ 19666 h 65075"/>
                  <a:gd name="connsiteX9" fmla="*/ 34326 w 58997"/>
                  <a:gd name="connsiteY9" fmla="*/ 12515 h 65075"/>
                  <a:gd name="connsiteX10" fmla="*/ 23956 w 58997"/>
                  <a:gd name="connsiteY10" fmla="*/ 15017 h 65075"/>
                  <a:gd name="connsiteX11" fmla="*/ 16805 w 58997"/>
                  <a:gd name="connsiteY11" fmla="*/ 22169 h 65075"/>
                  <a:gd name="connsiteX12" fmla="*/ 14302 w 58997"/>
                  <a:gd name="connsiteY12" fmla="*/ 32538 h 65075"/>
                  <a:gd name="connsiteX13" fmla="*/ 16805 w 58997"/>
                  <a:gd name="connsiteY13" fmla="*/ 42907 h 65075"/>
                  <a:gd name="connsiteX14" fmla="*/ 23956 w 58997"/>
                  <a:gd name="connsiteY14" fmla="*/ 50058 h 65075"/>
                  <a:gd name="connsiteX15" fmla="*/ 34326 w 58997"/>
                  <a:gd name="connsiteY15" fmla="*/ 52561 h 65075"/>
                  <a:gd name="connsiteX16" fmla="*/ 49701 w 58997"/>
                  <a:gd name="connsiteY16" fmla="*/ 45410 h 65075"/>
                  <a:gd name="connsiteX17" fmla="*/ 58997 w 58997"/>
                  <a:gd name="connsiteY17" fmla="*/ 53991 h 65075"/>
                  <a:gd name="connsiteX18" fmla="*/ 47913 w 58997"/>
                  <a:gd name="connsiteY18" fmla="*/ 62215 h 65075"/>
                  <a:gd name="connsiteX19" fmla="*/ 33253 w 58997"/>
                  <a:gd name="connsiteY19" fmla="*/ 65076 h 65075"/>
                  <a:gd name="connsiteX20" fmla="*/ 16448 w 58997"/>
                  <a:gd name="connsiteY20" fmla="*/ 59712 h 6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997" h="65075">
                    <a:moveTo>
                      <a:pt x="16448" y="59712"/>
                    </a:moveTo>
                    <a:cubicBezTo>
                      <a:pt x="11442" y="56852"/>
                      <a:pt x="7509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174" y="0"/>
                      <a:pt x="33611" y="0"/>
                    </a:cubicBezTo>
                    <a:cubicBezTo>
                      <a:pt x="38974" y="0"/>
                      <a:pt x="43622" y="1073"/>
                      <a:pt x="48270" y="2860"/>
                    </a:cubicBezTo>
                    <a:cubicBezTo>
                      <a:pt x="52561" y="4648"/>
                      <a:pt x="56137" y="7509"/>
                      <a:pt x="58997" y="11084"/>
                    </a:cubicBezTo>
                    <a:lnTo>
                      <a:pt x="49701" y="19666"/>
                    </a:lnTo>
                    <a:cubicBezTo>
                      <a:pt x="45410" y="15017"/>
                      <a:pt x="40404" y="12515"/>
                      <a:pt x="34326" y="12515"/>
                    </a:cubicBezTo>
                    <a:cubicBezTo>
                      <a:pt x="30392" y="12515"/>
                      <a:pt x="27174" y="13230"/>
                      <a:pt x="23956" y="15017"/>
                    </a:cubicBezTo>
                    <a:cubicBezTo>
                      <a:pt x="21096" y="16805"/>
                      <a:pt x="18593" y="18951"/>
                      <a:pt x="16805" y="22169"/>
                    </a:cubicBezTo>
                    <a:cubicBezTo>
                      <a:pt x="15017" y="25029"/>
                      <a:pt x="14302" y="28605"/>
                      <a:pt x="14302" y="32538"/>
                    </a:cubicBezTo>
                    <a:cubicBezTo>
                      <a:pt x="14302" y="36471"/>
                      <a:pt x="15017" y="39689"/>
                      <a:pt x="16805" y="42907"/>
                    </a:cubicBezTo>
                    <a:cubicBezTo>
                      <a:pt x="18593" y="45767"/>
                      <a:pt x="20738" y="48270"/>
                      <a:pt x="23956" y="50058"/>
                    </a:cubicBezTo>
                    <a:cubicBezTo>
                      <a:pt x="26817" y="51846"/>
                      <a:pt x="30392" y="52561"/>
                      <a:pt x="34326" y="52561"/>
                    </a:cubicBezTo>
                    <a:cubicBezTo>
                      <a:pt x="40404" y="52561"/>
                      <a:pt x="45767" y="50058"/>
                      <a:pt x="49701" y="45410"/>
                    </a:cubicBezTo>
                    <a:lnTo>
                      <a:pt x="58997" y="53991"/>
                    </a:lnTo>
                    <a:cubicBezTo>
                      <a:pt x="56137" y="57567"/>
                      <a:pt x="52561" y="60427"/>
                      <a:pt x="47913" y="62215"/>
                    </a:cubicBezTo>
                    <a:cubicBezTo>
                      <a:pt x="43622" y="64003"/>
                      <a:pt x="38616" y="65076"/>
                      <a:pt x="33253" y="65076"/>
                    </a:cubicBezTo>
                    <a:cubicBezTo>
                      <a:pt x="27174" y="64003"/>
                      <a:pt x="21453" y="62573"/>
                      <a:pt x="16448" y="59712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8AFF507-2A5C-4609-83A9-E481CDF302AA}"/>
                  </a:ext>
                </a:extLst>
              </p:cNvPr>
              <p:cNvSpPr/>
              <p:nvPr/>
            </p:nvSpPr>
            <p:spPr>
              <a:xfrm>
                <a:off x="11615964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62" name="Footer Placeholder 4">
            <a:extLst>
              <a:ext uri="{FF2B5EF4-FFF2-40B4-BE49-F238E27FC236}">
                <a16:creationId xmlns:a16="http://schemas.microsoft.com/office/drawing/2014/main" id="{F76F5CB3-CE70-C34A-993A-41BA8D631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70638"/>
            <a:ext cx="4114800" cy="275522"/>
          </a:xfrm>
        </p:spPr>
        <p:txBody>
          <a:bodyPr/>
          <a:lstStyle/>
          <a:p>
            <a:r>
              <a:rPr lang="en-GB"/>
              <a:t>Copyright </a:t>
            </a:r>
            <a:r>
              <a:rPr lang="en-GB" err="1"/>
              <a:t>Agrimetrics</a:t>
            </a:r>
            <a:r>
              <a:rPr lang="en-GB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06475129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5C43-BE3F-4999-BF24-983DDADB0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098A9E4-D578-43E3-A5B6-81F31EF03CBF}"/>
              </a:ext>
            </a:extLst>
          </p:cNvPr>
          <p:cNvSpPr/>
          <p:nvPr userDrawn="1"/>
        </p:nvSpPr>
        <p:spPr>
          <a:xfrm>
            <a:off x="29" y="3303436"/>
            <a:ext cx="5948241" cy="3554565"/>
          </a:xfrm>
          <a:custGeom>
            <a:avLst/>
            <a:gdLst>
              <a:gd name="connsiteX0" fmla="*/ 2002338 w 5948241"/>
              <a:gd name="connsiteY0" fmla="*/ 0 h 3554565"/>
              <a:gd name="connsiteX1" fmla="*/ 5889230 w 5948241"/>
              <a:gd name="connsiteY1" fmla="*/ 3167908 h 3554565"/>
              <a:gd name="connsiteX2" fmla="*/ 5948241 w 5948241"/>
              <a:gd name="connsiteY2" fmla="*/ 3554565 h 3554565"/>
              <a:gd name="connsiteX3" fmla="*/ 0 w 5948241"/>
              <a:gd name="connsiteY3" fmla="*/ 3554565 h 3554565"/>
              <a:gd name="connsiteX4" fmla="*/ 0 w 5948241"/>
              <a:gd name="connsiteY4" fmla="*/ 542791 h 3554565"/>
              <a:gd name="connsiteX5" fmla="*/ 111193 w 5948241"/>
              <a:gd name="connsiteY5" fmla="*/ 478856 h 3554565"/>
              <a:gd name="connsiteX6" fmla="*/ 2002338 w 5948241"/>
              <a:gd name="connsiteY6" fmla="*/ 0 h 355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8241" h="3554565">
                <a:moveTo>
                  <a:pt x="2002338" y="0"/>
                </a:moveTo>
                <a:cubicBezTo>
                  <a:pt x="3919628" y="0"/>
                  <a:pt x="5519276" y="1359987"/>
                  <a:pt x="5889230" y="3167908"/>
                </a:cubicBezTo>
                <a:lnTo>
                  <a:pt x="5948241" y="3554565"/>
                </a:lnTo>
                <a:lnTo>
                  <a:pt x="0" y="3554565"/>
                </a:lnTo>
                <a:lnTo>
                  <a:pt x="0" y="542791"/>
                </a:lnTo>
                <a:lnTo>
                  <a:pt x="111193" y="478856"/>
                </a:lnTo>
                <a:cubicBezTo>
                  <a:pt x="673361" y="173468"/>
                  <a:pt x="1317592" y="0"/>
                  <a:pt x="2002338" y="0"/>
                </a:cubicBezTo>
                <a:close/>
              </a:path>
            </a:pathLst>
          </a:custGeom>
          <a:solidFill>
            <a:srgbClr val="DFF1F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AF1CA00-C0C7-4AD7-8A13-5B31026D59EF}"/>
              </a:ext>
            </a:extLst>
          </p:cNvPr>
          <p:cNvSpPr/>
          <p:nvPr userDrawn="1"/>
        </p:nvSpPr>
        <p:spPr>
          <a:xfrm rot="10800000" flipH="1">
            <a:off x="5792799" y="-1480438"/>
            <a:ext cx="10796608" cy="4866094"/>
          </a:xfrm>
          <a:custGeom>
            <a:avLst/>
            <a:gdLst>
              <a:gd name="connsiteX0" fmla="*/ 0 w 10796608"/>
              <a:gd name="connsiteY0" fmla="*/ 3385657 h 4866094"/>
              <a:gd name="connsiteX1" fmla="*/ 6399201 w 10796608"/>
              <a:gd name="connsiteY1" fmla="*/ 3385657 h 4866094"/>
              <a:gd name="connsiteX2" fmla="*/ 6399201 w 10796608"/>
              <a:gd name="connsiteY2" fmla="*/ 0 h 4866094"/>
              <a:gd name="connsiteX3" fmla="*/ 6204983 w 10796608"/>
              <a:gd name="connsiteY3" fmla="*/ 33903 h 4866094"/>
              <a:gd name="connsiteX4" fmla="*/ 252838 w 10796608"/>
              <a:gd name="connsiteY4" fmla="*/ 3135143 h 4866094"/>
              <a:gd name="connsiteX5" fmla="*/ 10445019 w 10796608"/>
              <a:gd name="connsiteY5" fmla="*/ 4866094 h 4866094"/>
              <a:gd name="connsiteX6" fmla="*/ 10796608 w 10796608"/>
              <a:gd name="connsiteY6" fmla="*/ 4866094 h 4866094"/>
              <a:gd name="connsiteX7" fmla="*/ 10796608 w 10796608"/>
              <a:gd name="connsiteY7" fmla="*/ 4348183 h 4866094"/>
              <a:gd name="connsiteX8" fmla="*/ 10445019 w 10796608"/>
              <a:gd name="connsiteY8" fmla="*/ 4348183 h 486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6608" h="4866094">
                <a:moveTo>
                  <a:pt x="0" y="3385657"/>
                </a:moveTo>
                <a:lnTo>
                  <a:pt x="6399201" y="3385657"/>
                </a:lnTo>
                <a:lnTo>
                  <a:pt x="6399201" y="0"/>
                </a:lnTo>
                <a:lnTo>
                  <a:pt x="6204983" y="33903"/>
                </a:lnTo>
                <a:cubicBezTo>
                  <a:pt x="3951102" y="484545"/>
                  <a:pt x="1909239" y="1580197"/>
                  <a:pt x="252838" y="3135143"/>
                </a:cubicBezTo>
                <a:close/>
                <a:moveTo>
                  <a:pt x="10445019" y="4866094"/>
                </a:moveTo>
                <a:lnTo>
                  <a:pt x="10796608" y="4866094"/>
                </a:lnTo>
                <a:lnTo>
                  <a:pt x="10796608" y="4348183"/>
                </a:lnTo>
                <a:lnTo>
                  <a:pt x="10445019" y="4348183"/>
                </a:lnTo>
                <a:close/>
              </a:path>
            </a:pathLst>
          </a:custGeom>
          <a:solidFill>
            <a:srgbClr val="DFF1F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A441A2-7D46-46B4-87E8-7219B5548DB1}"/>
              </a:ext>
            </a:extLst>
          </p:cNvPr>
          <p:cNvSpPr/>
          <p:nvPr userDrawn="1"/>
        </p:nvSpPr>
        <p:spPr>
          <a:xfrm rot="10800000" flipH="1">
            <a:off x="5950667" y="0"/>
            <a:ext cx="6241333" cy="2248667"/>
          </a:xfrm>
          <a:custGeom>
            <a:avLst/>
            <a:gdLst>
              <a:gd name="connsiteX0" fmla="*/ 0 w 6241333"/>
              <a:gd name="connsiteY0" fmla="*/ 2248667 h 2248667"/>
              <a:gd name="connsiteX1" fmla="*/ 6241333 w 6241333"/>
              <a:gd name="connsiteY1" fmla="*/ 2248667 h 2248667"/>
              <a:gd name="connsiteX2" fmla="*/ 6241333 w 6241333"/>
              <a:gd name="connsiteY2" fmla="*/ 0 h 2248667"/>
              <a:gd name="connsiteX3" fmla="*/ 6036257 w 6241333"/>
              <a:gd name="connsiteY3" fmla="*/ 12322 h 2248667"/>
              <a:gd name="connsiteX4" fmla="*/ 63955 w 6241333"/>
              <a:gd name="connsiteY4" fmla="*/ 2201953 h 224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1333" h="2248667">
                <a:moveTo>
                  <a:pt x="0" y="2248667"/>
                </a:moveTo>
                <a:lnTo>
                  <a:pt x="6241333" y="2248667"/>
                </a:lnTo>
                <a:lnTo>
                  <a:pt x="6241333" y="0"/>
                </a:lnTo>
                <a:lnTo>
                  <a:pt x="6036257" y="12322"/>
                </a:lnTo>
                <a:cubicBezTo>
                  <a:pt x="3839461" y="188494"/>
                  <a:pt x="1800319" y="970168"/>
                  <a:pt x="63955" y="2201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D3F84AD-26FA-4F6A-A28A-315641A8BF32}"/>
              </a:ext>
            </a:extLst>
          </p:cNvPr>
          <p:cNvSpPr/>
          <p:nvPr userDrawn="1"/>
        </p:nvSpPr>
        <p:spPr>
          <a:xfrm>
            <a:off x="28" y="3474836"/>
            <a:ext cx="4713838" cy="3383165"/>
          </a:xfrm>
          <a:custGeom>
            <a:avLst/>
            <a:gdLst>
              <a:gd name="connsiteX0" fmla="*/ 1628941 w 4713838"/>
              <a:gd name="connsiteY0" fmla="*/ 0 h 3383165"/>
              <a:gd name="connsiteX1" fmla="*/ 4713838 w 4713838"/>
              <a:gd name="connsiteY1" fmla="*/ 3084897 h 3383165"/>
              <a:gd name="connsiteX2" fmla="*/ 4698777 w 4713838"/>
              <a:gd name="connsiteY2" fmla="*/ 3383165 h 3383165"/>
              <a:gd name="connsiteX3" fmla="*/ 0 w 4713838"/>
              <a:gd name="connsiteY3" fmla="*/ 3383165 h 3383165"/>
              <a:gd name="connsiteX4" fmla="*/ 0 w 4713838"/>
              <a:gd name="connsiteY4" fmla="*/ 468619 h 3383165"/>
              <a:gd name="connsiteX5" fmla="*/ 158496 w 4713838"/>
              <a:gd name="connsiteY5" fmla="*/ 372330 h 3383165"/>
              <a:gd name="connsiteX6" fmla="*/ 1628941 w 4713838"/>
              <a:gd name="connsiteY6" fmla="*/ 0 h 338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3838" h="3383165">
                <a:moveTo>
                  <a:pt x="1628941" y="0"/>
                </a:moveTo>
                <a:cubicBezTo>
                  <a:pt x="3332683" y="0"/>
                  <a:pt x="4713838" y="1381155"/>
                  <a:pt x="4713838" y="3084897"/>
                </a:cubicBezTo>
                <a:lnTo>
                  <a:pt x="4698777" y="3383165"/>
                </a:lnTo>
                <a:lnTo>
                  <a:pt x="0" y="3383165"/>
                </a:lnTo>
                <a:lnTo>
                  <a:pt x="0" y="468619"/>
                </a:lnTo>
                <a:lnTo>
                  <a:pt x="158496" y="372330"/>
                </a:lnTo>
                <a:cubicBezTo>
                  <a:pt x="595605" y="134879"/>
                  <a:pt x="1096522" y="0"/>
                  <a:pt x="1628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D2F321-6E1E-4BD8-BBFB-0D73C11A69FA}"/>
              </a:ext>
            </a:extLst>
          </p:cNvPr>
          <p:cNvGrpSpPr/>
          <p:nvPr userDrawn="1"/>
        </p:nvGrpSpPr>
        <p:grpSpPr>
          <a:xfrm>
            <a:off x="537008" y="4135043"/>
            <a:ext cx="772892" cy="96617"/>
            <a:chOff x="627592" y="3937649"/>
            <a:chExt cx="772892" cy="96617"/>
          </a:xfrm>
          <a:solidFill>
            <a:schemeClr val="accent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946ACB1-6F92-474B-B01C-E22692867733}"/>
                </a:ext>
              </a:extLst>
            </p:cNvPr>
            <p:cNvSpPr/>
            <p:nvPr userDrawn="1"/>
          </p:nvSpPr>
          <p:spPr>
            <a:xfrm>
              <a:off x="627592" y="3937649"/>
              <a:ext cx="96617" cy="966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aseline="-250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0AB35D3-9788-4F2B-8D8A-139535418BAC}"/>
                </a:ext>
              </a:extLst>
            </p:cNvPr>
            <p:cNvSpPr/>
            <p:nvPr userDrawn="1"/>
          </p:nvSpPr>
          <p:spPr>
            <a:xfrm>
              <a:off x="853017" y="3937649"/>
              <a:ext cx="96617" cy="966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aseline="-250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657A7B5-F0EB-466E-8693-21321F3BB330}"/>
                </a:ext>
              </a:extLst>
            </p:cNvPr>
            <p:cNvSpPr/>
            <p:nvPr userDrawn="1"/>
          </p:nvSpPr>
          <p:spPr>
            <a:xfrm>
              <a:off x="1078442" y="3937649"/>
              <a:ext cx="96617" cy="966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aseline="-250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3A0251-1399-4B64-9AB4-4E0EFCB074CB}"/>
                </a:ext>
              </a:extLst>
            </p:cNvPr>
            <p:cNvSpPr/>
            <p:nvPr userDrawn="1"/>
          </p:nvSpPr>
          <p:spPr>
            <a:xfrm>
              <a:off x="1303867" y="3937649"/>
              <a:ext cx="96617" cy="966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aseline="-2500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47DA3CE-9EA9-4D92-8258-F197A13A2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927" y="4409214"/>
            <a:ext cx="3643773" cy="19614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8" name="Graphic 50">
            <a:extLst>
              <a:ext uri="{FF2B5EF4-FFF2-40B4-BE49-F238E27FC236}">
                <a16:creationId xmlns:a16="http://schemas.microsoft.com/office/drawing/2014/main" id="{B48B5956-F779-42F3-884C-B1AB0B86D1A5}"/>
              </a:ext>
            </a:extLst>
          </p:cNvPr>
          <p:cNvGrpSpPr/>
          <p:nvPr userDrawn="1"/>
        </p:nvGrpSpPr>
        <p:grpSpPr>
          <a:xfrm>
            <a:off x="9165618" y="510520"/>
            <a:ext cx="2499332" cy="672209"/>
            <a:chOff x="9165618" y="510520"/>
            <a:chExt cx="2499332" cy="67220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27F177-05DD-460B-8CCF-9D781A69AC00}"/>
                </a:ext>
              </a:extLst>
            </p:cNvPr>
            <p:cNvSpPr/>
            <p:nvPr/>
          </p:nvSpPr>
          <p:spPr>
            <a:xfrm>
              <a:off x="9867862" y="627083"/>
              <a:ext cx="235988" cy="210601"/>
            </a:xfrm>
            <a:custGeom>
              <a:avLst/>
              <a:gdLst>
                <a:gd name="connsiteX0" fmla="*/ 166265 w 235988"/>
                <a:gd name="connsiteY0" fmla="*/ 165549 h 210601"/>
                <a:gd name="connsiteX1" fmla="*/ 68651 w 235988"/>
                <a:gd name="connsiteY1" fmla="*/ 165549 h 210601"/>
                <a:gd name="connsiteX2" fmla="*/ 50058 w 235988"/>
                <a:gd name="connsiteY2" fmla="*/ 210602 h 210601"/>
                <a:gd name="connsiteX3" fmla="*/ 0 w 235988"/>
                <a:gd name="connsiteY3" fmla="*/ 210602 h 210601"/>
                <a:gd name="connsiteX4" fmla="*/ 93680 w 235988"/>
                <a:gd name="connsiteY4" fmla="*/ 0 h 210601"/>
                <a:gd name="connsiteX5" fmla="*/ 141951 w 235988"/>
                <a:gd name="connsiteY5" fmla="*/ 0 h 210601"/>
                <a:gd name="connsiteX6" fmla="*/ 235988 w 235988"/>
                <a:gd name="connsiteY6" fmla="*/ 210602 h 210601"/>
                <a:gd name="connsiteX7" fmla="*/ 184858 w 235988"/>
                <a:gd name="connsiteY7" fmla="*/ 210602 h 210601"/>
                <a:gd name="connsiteX8" fmla="*/ 166265 w 235988"/>
                <a:gd name="connsiteY8" fmla="*/ 165549 h 210601"/>
                <a:gd name="connsiteX9" fmla="*/ 150890 w 235988"/>
                <a:gd name="connsiteY9" fmla="*/ 128721 h 210601"/>
                <a:gd name="connsiteX10" fmla="*/ 117637 w 235988"/>
                <a:gd name="connsiteY10" fmla="*/ 48270 h 210601"/>
                <a:gd name="connsiteX11" fmla="*/ 84384 w 235988"/>
                <a:gd name="connsiteY11" fmla="*/ 128721 h 210601"/>
                <a:gd name="connsiteX12" fmla="*/ 150890 w 235988"/>
                <a:gd name="connsiteY12" fmla="*/ 128721 h 2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988" h="210601">
                  <a:moveTo>
                    <a:pt x="166265" y="165549"/>
                  </a:moveTo>
                  <a:lnTo>
                    <a:pt x="68651" y="165549"/>
                  </a:lnTo>
                  <a:lnTo>
                    <a:pt x="50058" y="210602"/>
                  </a:lnTo>
                  <a:lnTo>
                    <a:pt x="0" y="210602"/>
                  </a:lnTo>
                  <a:lnTo>
                    <a:pt x="93680" y="0"/>
                  </a:lnTo>
                  <a:lnTo>
                    <a:pt x="141951" y="0"/>
                  </a:lnTo>
                  <a:lnTo>
                    <a:pt x="235988" y="210602"/>
                  </a:lnTo>
                  <a:lnTo>
                    <a:pt x="184858" y="210602"/>
                  </a:lnTo>
                  <a:lnTo>
                    <a:pt x="166265" y="165549"/>
                  </a:lnTo>
                  <a:close/>
                  <a:moveTo>
                    <a:pt x="150890" y="128721"/>
                  </a:moveTo>
                  <a:lnTo>
                    <a:pt x="117637" y="48270"/>
                  </a:lnTo>
                  <a:lnTo>
                    <a:pt x="84384" y="128721"/>
                  </a:lnTo>
                  <a:lnTo>
                    <a:pt x="150890" y="128721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0A3DB93-748D-4836-B0E5-C3201680B16C}"/>
                </a:ext>
              </a:extLst>
            </p:cNvPr>
            <p:cNvSpPr/>
            <p:nvPr/>
          </p:nvSpPr>
          <p:spPr>
            <a:xfrm>
              <a:off x="10103493" y="673566"/>
              <a:ext cx="178779" cy="225261"/>
            </a:xfrm>
            <a:custGeom>
              <a:avLst/>
              <a:gdLst>
                <a:gd name="connsiteX0" fmla="*/ 178779 w 178779"/>
                <a:gd name="connsiteY0" fmla="*/ 2503 h 225261"/>
                <a:gd name="connsiteX1" fmla="*/ 178779 w 178779"/>
                <a:gd name="connsiteY1" fmla="*/ 137302 h 225261"/>
                <a:gd name="connsiteX2" fmla="*/ 87959 w 178779"/>
                <a:gd name="connsiteY2" fmla="*/ 225262 h 225261"/>
                <a:gd name="connsiteX3" fmla="*/ 8581 w 178779"/>
                <a:gd name="connsiteY3" fmla="*/ 203093 h 225261"/>
                <a:gd name="connsiteX4" fmla="*/ 27174 w 178779"/>
                <a:gd name="connsiteY4" fmla="*/ 169482 h 225261"/>
                <a:gd name="connsiteX5" fmla="*/ 84384 w 178779"/>
                <a:gd name="connsiteY5" fmla="*/ 187718 h 225261"/>
                <a:gd name="connsiteX6" fmla="*/ 131939 w 178779"/>
                <a:gd name="connsiteY6" fmla="*/ 143381 h 225261"/>
                <a:gd name="connsiteX7" fmla="*/ 131939 w 178779"/>
                <a:gd name="connsiteY7" fmla="*/ 136587 h 225261"/>
                <a:gd name="connsiteX8" fmla="*/ 80808 w 178779"/>
                <a:gd name="connsiteY8" fmla="*/ 156610 h 225261"/>
                <a:gd name="connsiteX9" fmla="*/ 0 w 178779"/>
                <a:gd name="connsiteY9" fmla="*/ 78305 h 225261"/>
                <a:gd name="connsiteX10" fmla="*/ 80808 w 178779"/>
                <a:gd name="connsiteY10" fmla="*/ 0 h 225261"/>
                <a:gd name="connsiteX11" fmla="*/ 134442 w 178779"/>
                <a:gd name="connsiteY11" fmla="*/ 23241 h 225261"/>
                <a:gd name="connsiteX12" fmla="*/ 134442 w 178779"/>
                <a:gd name="connsiteY12" fmla="*/ 2503 h 225261"/>
                <a:gd name="connsiteX13" fmla="*/ 178779 w 178779"/>
                <a:gd name="connsiteY13" fmla="*/ 2503 h 225261"/>
                <a:gd name="connsiteX14" fmla="*/ 132297 w 178779"/>
                <a:gd name="connsiteY14" fmla="*/ 78305 h 225261"/>
                <a:gd name="connsiteX15" fmla="*/ 89747 w 178779"/>
                <a:gd name="connsiteY15" fmla="*/ 38616 h 225261"/>
                <a:gd name="connsiteX16" fmla="*/ 47198 w 178779"/>
                <a:gd name="connsiteY16" fmla="*/ 78305 h 225261"/>
                <a:gd name="connsiteX17" fmla="*/ 89747 w 178779"/>
                <a:gd name="connsiteY17" fmla="*/ 117994 h 225261"/>
                <a:gd name="connsiteX18" fmla="*/ 132297 w 178779"/>
                <a:gd name="connsiteY18" fmla="*/ 78305 h 22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79" h="225261">
                  <a:moveTo>
                    <a:pt x="178779" y="2503"/>
                  </a:moveTo>
                  <a:lnTo>
                    <a:pt x="178779" y="137302"/>
                  </a:lnTo>
                  <a:cubicBezTo>
                    <a:pt x="178779" y="197372"/>
                    <a:pt x="146241" y="225262"/>
                    <a:pt x="87959" y="225262"/>
                  </a:cubicBezTo>
                  <a:cubicBezTo>
                    <a:pt x="57209" y="225262"/>
                    <a:pt x="27532" y="217753"/>
                    <a:pt x="8581" y="203093"/>
                  </a:cubicBezTo>
                  <a:lnTo>
                    <a:pt x="27174" y="169482"/>
                  </a:lnTo>
                  <a:cubicBezTo>
                    <a:pt x="41119" y="180567"/>
                    <a:pt x="63645" y="187718"/>
                    <a:pt x="84384" y="187718"/>
                  </a:cubicBezTo>
                  <a:cubicBezTo>
                    <a:pt x="117637" y="187718"/>
                    <a:pt x="131939" y="172701"/>
                    <a:pt x="131939" y="143381"/>
                  </a:cubicBezTo>
                  <a:lnTo>
                    <a:pt x="131939" y="136587"/>
                  </a:lnTo>
                  <a:cubicBezTo>
                    <a:pt x="119782" y="150174"/>
                    <a:pt x="101904" y="156610"/>
                    <a:pt x="80808" y="156610"/>
                  </a:cubicBezTo>
                  <a:cubicBezTo>
                    <a:pt x="36113" y="156610"/>
                    <a:pt x="0" y="125503"/>
                    <a:pt x="0" y="78305"/>
                  </a:cubicBezTo>
                  <a:cubicBezTo>
                    <a:pt x="0" y="31108"/>
                    <a:pt x="36113" y="0"/>
                    <a:pt x="80808" y="0"/>
                  </a:cubicBezTo>
                  <a:cubicBezTo>
                    <a:pt x="103334" y="0"/>
                    <a:pt x="121927" y="7509"/>
                    <a:pt x="134442" y="23241"/>
                  </a:cubicBezTo>
                  <a:lnTo>
                    <a:pt x="134442" y="2503"/>
                  </a:lnTo>
                  <a:lnTo>
                    <a:pt x="178779" y="2503"/>
                  </a:lnTo>
                  <a:close/>
                  <a:moveTo>
                    <a:pt x="132297" y="78305"/>
                  </a:moveTo>
                  <a:cubicBezTo>
                    <a:pt x="132297" y="54706"/>
                    <a:pt x="114419" y="38616"/>
                    <a:pt x="89747" y="38616"/>
                  </a:cubicBezTo>
                  <a:cubicBezTo>
                    <a:pt x="65076" y="38616"/>
                    <a:pt x="47198" y="54706"/>
                    <a:pt x="47198" y="78305"/>
                  </a:cubicBezTo>
                  <a:cubicBezTo>
                    <a:pt x="47198" y="101904"/>
                    <a:pt x="65076" y="117994"/>
                    <a:pt x="89747" y="117994"/>
                  </a:cubicBezTo>
                  <a:cubicBezTo>
                    <a:pt x="114776" y="117994"/>
                    <a:pt x="132297" y="102262"/>
                    <a:pt x="132297" y="78305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FB764F-1624-4990-879F-EE812D677FD0}"/>
                </a:ext>
              </a:extLst>
            </p:cNvPr>
            <p:cNvSpPr/>
            <p:nvPr/>
          </p:nvSpPr>
          <p:spPr>
            <a:xfrm>
              <a:off x="10320531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EE5AC7-2BF1-40C5-A930-C92598A44F0F}"/>
                </a:ext>
              </a:extLst>
            </p:cNvPr>
            <p:cNvSpPr/>
            <p:nvPr/>
          </p:nvSpPr>
          <p:spPr>
            <a:xfrm>
              <a:off x="10437095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4861E56-FAAB-4317-BF0D-C64A3203CB6F}"/>
                </a:ext>
              </a:extLst>
            </p:cNvPr>
            <p:cNvSpPr/>
            <p:nvPr/>
          </p:nvSpPr>
          <p:spPr>
            <a:xfrm>
              <a:off x="10527914" y="673566"/>
              <a:ext cx="273174" cy="164476"/>
            </a:xfrm>
            <a:custGeom>
              <a:avLst/>
              <a:gdLst>
                <a:gd name="connsiteX0" fmla="*/ 273174 w 273174"/>
                <a:gd name="connsiteY0" fmla="*/ 71869 h 164476"/>
                <a:gd name="connsiteX1" fmla="*/ 273174 w 273174"/>
                <a:gd name="connsiteY1" fmla="*/ 164477 h 164476"/>
                <a:gd name="connsiteX2" fmla="*/ 226334 w 273174"/>
                <a:gd name="connsiteY2" fmla="*/ 164477 h 164476"/>
                <a:gd name="connsiteX3" fmla="*/ 226334 w 273174"/>
                <a:gd name="connsiteY3" fmla="*/ 79020 h 164476"/>
                <a:gd name="connsiteX4" fmla="*/ 195584 w 273174"/>
                <a:gd name="connsiteY4" fmla="*/ 40762 h 164476"/>
                <a:gd name="connsiteX5" fmla="*/ 159829 w 273174"/>
                <a:gd name="connsiteY5" fmla="*/ 83311 h 164476"/>
                <a:gd name="connsiteX6" fmla="*/ 159829 w 273174"/>
                <a:gd name="connsiteY6" fmla="*/ 164477 h 164476"/>
                <a:gd name="connsiteX7" fmla="*/ 112988 w 273174"/>
                <a:gd name="connsiteY7" fmla="*/ 164477 h 164476"/>
                <a:gd name="connsiteX8" fmla="*/ 112988 w 273174"/>
                <a:gd name="connsiteY8" fmla="*/ 79020 h 164476"/>
                <a:gd name="connsiteX9" fmla="*/ 82238 w 273174"/>
                <a:gd name="connsiteY9" fmla="*/ 40762 h 164476"/>
                <a:gd name="connsiteX10" fmla="*/ 46840 w 273174"/>
                <a:gd name="connsiteY10" fmla="*/ 83311 h 164476"/>
                <a:gd name="connsiteX11" fmla="*/ 46840 w 273174"/>
                <a:gd name="connsiteY11" fmla="*/ 164477 h 164476"/>
                <a:gd name="connsiteX12" fmla="*/ 0 w 273174"/>
                <a:gd name="connsiteY12" fmla="*/ 164477 h 164476"/>
                <a:gd name="connsiteX13" fmla="*/ 0 w 273174"/>
                <a:gd name="connsiteY13" fmla="*/ 2503 h 164476"/>
                <a:gd name="connsiteX14" fmla="*/ 44695 w 273174"/>
                <a:gd name="connsiteY14" fmla="*/ 2503 h 164476"/>
                <a:gd name="connsiteX15" fmla="*/ 44695 w 273174"/>
                <a:gd name="connsiteY15" fmla="*/ 21096 h 164476"/>
                <a:gd name="connsiteX16" fmla="*/ 95468 w 273174"/>
                <a:gd name="connsiteY16" fmla="*/ 0 h 164476"/>
                <a:gd name="connsiteX17" fmla="*/ 148744 w 273174"/>
                <a:gd name="connsiteY17" fmla="*/ 26459 h 164476"/>
                <a:gd name="connsiteX18" fmla="*/ 207026 w 273174"/>
                <a:gd name="connsiteY18" fmla="*/ 0 h 164476"/>
                <a:gd name="connsiteX19" fmla="*/ 273174 w 273174"/>
                <a:gd name="connsiteY19" fmla="*/ 71869 h 1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174" h="164476">
                  <a:moveTo>
                    <a:pt x="273174" y="71869"/>
                  </a:moveTo>
                  <a:lnTo>
                    <a:pt x="273174" y="164477"/>
                  </a:lnTo>
                  <a:lnTo>
                    <a:pt x="226334" y="164477"/>
                  </a:lnTo>
                  <a:lnTo>
                    <a:pt x="226334" y="79020"/>
                  </a:lnTo>
                  <a:cubicBezTo>
                    <a:pt x="226334" y="52919"/>
                    <a:pt x="214535" y="40762"/>
                    <a:pt x="195584" y="40762"/>
                  </a:cubicBezTo>
                  <a:cubicBezTo>
                    <a:pt x="174488" y="40762"/>
                    <a:pt x="159829" y="54349"/>
                    <a:pt x="159829" y="83311"/>
                  </a:cubicBezTo>
                  <a:lnTo>
                    <a:pt x="159829" y="164477"/>
                  </a:lnTo>
                  <a:lnTo>
                    <a:pt x="112988" y="164477"/>
                  </a:lnTo>
                  <a:lnTo>
                    <a:pt x="112988" y="79020"/>
                  </a:lnTo>
                  <a:cubicBezTo>
                    <a:pt x="112988" y="52919"/>
                    <a:pt x="101904" y="40762"/>
                    <a:pt x="82238" y="40762"/>
                  </a:cubicBezTo>
                  <a:cubicBezTo>
                    <a:pt x="61500" y="40762"/>
                    <a:pt x="46840" y="54349"/>
                    <a:pt x="46840" y="83311"/>
                  </a:cubicBezTo>
                  <a:lnTo>
                    <a:pt x="46840" y="164477"/>
                  </a:lnTo>
                  <a:lnTo>
                    <a:pt x="0" y="164477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1096"/>
                  </a:lnTo>
                  <a:cubicBezTo>
                    <a:pt x="56852" y="7151"/>
                    <a:pt x="74730" y="0"/>
                    <a:pt x="95468" y="0"/>
                  </a:cubicBezTo>
                  <a:cubicBezTo>
                    <a:pt x="117994" y="0"/>
                    <a:pt x="137302" y="8581"/>
                    <a:pt x="148744" y="26459"/>
                  </a:cubicBezTo>
                  <a:cubicBezTo>
                    <a:pt x="161616" y="10012"/>
                    <a:pt x="182712" y="0"/>
                    <a:pt x="207026" y="0"/>
                  </a:cubicBezTo>
                  <a:cubicBezTo>
                    <a:pt x="245643" y="0"/>
                    <a:pt x="273174" y="22526"/>
                    <a:pt x="273174" y="71869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1CF2D0F-6CD2-4150-AE71-39A4A7CCC52F}"/>
                </a:ext>
              </a:extLst>
            </p:cNvPr>
            <p:cNvSpPr/>
            <p:nvPr/>
          </p:nvSpPr>
          <p:spPr>
            <a:xfrm>
              <a:off x="10827906" y="673566"/>
              <a:ext cx="170555" cy="166622"/>
            </a:xfrm>
            <a:custGeom>
              <a:avLst/>
              <a:gdLst>
                <a:gd name="connsiteX0" fmla="*/ 169125 w 170555"/>
                <a:gd name="connsiteY0" fmla="*/ 96541 h 166622"/>
                <a:gd name="connsiteX1" fmla="*/ 46840 w 170555"/>
                <a:gd name="connsiteY1" fmla="*/ 96541 h 166622"/>
                <a:gd name="connsiteX2" fmla="*/ 93323 w 170555"/>
                <a:gd name="connsiteY2" fmla="*/ 129078 h 166622"/>
                <a:gd name="connsiteX3" fmla="*/ 134084 w 170555"/>
                <a:gd name="connsiteY3" fmla="*/ 113346 h 166622"/>
                <a:gd name="connsiteX4" fmla="*/ 159113 w 170555"/>
                <a:gd name="connsiteY4" fmla="*/ 140520 h 166622"/>
                <a:gd name="connsiteX5" fmla="*/ 92250 w 170555"/>
                <a:gd name="connsiteY5" fmla="*/ 166622 h 166622"/>
                <a:gd name="connsiteX6" fmla="*/ 0 w 170555"/>
                <a:gd name="connsiteY6" fmla="*/ 83311 h 166622"/>
                <a:gd name="connsiteX7" fmla="*/ 86529 w 170555"/>
                <a:gd name="connsiteY7" fmla="*/ 0 h 166622"/>
                <a:gd name="connsiteX8" fmla="*/ 170555 w 170555"/>
                <a:gd name="connsiteY8" fmla="*/ 84026 h 166622"/>
                <a:gd name="connsiteX9" fmla="*/ 169125 w 170555"/>
                <a:gd name="connsiteY9" fmla="*/ 96541 h 166622"/>
                <a:gd name="connsiteX10" fmla="*/ 46125 w 170555"/>
                <a:gd name="connsiteY10" fmla="*/ 69366 h 166622"/>
                <a:gd name="connsiteX11" fmla="*/ 125503 w 170555"/>
                <a:gd name="connsiteY11" fmla="*/ 69366 h 166622"/>
                <a:gd name="connsiteX12" fmla="*/ 85814 w 170555"/>
                <a:gd name="connsiteY12" fmla="*/ 35756 h 166622"/>
                <a:gd name="connsiteX13" fmla="*/ 46125 w 170555"/>
                <a:gd name="connsiteY13" fmla="*/ 69366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555" h="166622">
                  <a:moveTo>
                    <a:pt x="169125" y="96541"/>
                  </a:moveTo>
                  <a:lnTo>
                    <a:pt x="46840" y="96541"/>
                  </a:lnTo>
                  <a:cubicBezTo>
                    <a:pt x="51488" y="116564"/>
                    <a:pt x="68651" y="129078"/>
                    <a:pt x="93323" y="129078"/>
                  </a:cubicBezTo>
                  <a:cubicBezTo>
                    <a:pt x="110485" y="129078"/>
                    <a:pt x="122643" y="124073"/>
                    <a:pt x="134084" y="113346"/>
                  </a:cubicBezTo>
                  <a:lnTo>
                    <a:pt x="159113" y="140520"/>
                  </a:lnTo>
                  <a:cubicBezTo>
                    <a:pt x="144096" y="157683"/>
                    <a:pt x="121570" y="166622"/>
                    <a:pt x="92250" y="166622"/>
                  </a:cubicBezTo>
                  <a:cubicBezTo>
                    <a:pt x="36113" y="166622"/>
                    <a:pt x="0" y="131581"/>
                    <a:pt x="0" y="83311"/>
                  </a:cubicBezTo>
                  <a:cubicBezTo>
                    <a:pt x="0" y="35041"/>
                    <a:pt x="36829" y="0"/>
                    <a:pt x="86529" y="0"/>
                  </a:cubicBezTo>
                  <a:cubicBezTo>
                    <a:pt x="134084" y="0"/>
                    <a:pt x="170555" y="31823"/>
                    <a:pt x="170555" y="84026"/>
                  </a:cubicBezTo>
                  <a:cubicBezTo>
                    <a:pt x="169840" y="87602"/>
                    <a:pt x="169125" y="92608"/>
                    <a:pt x="169125" y="96541"/>
                  </a:cubicBezTo>
                  <a:moveTo>
                    <a:pt x="46125" y="69366"/>
                  </a:moveTo>
                  <a:lnTo>
                    <a:pt x="125503" y="69366"/>
                  </a:lnTo>
                  <a:cubicBezTo>
                    <a:pt x="122285" y="48985"/>
                    <a:pt x="106910" y="35756"/>
                    <a:pt x="85814" y="35756"/>
                  </a:cubicBezTo>
                  <a:cubicBezTo>
                    <a:pt x="64718" y="35756"/>
                    <a:pt x="49343" y="48628"/>
                    <a:pt x="46125" y="69366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B90237-8CCA-4064-A240-51CD6BDDF517}"/>
                </a:ext>
              </a:extLst>
            </p:cNvPr>
            <p:cNvSpPr/>
            <p:nvPr/>
          </p:nvSpPr>
          <p:spPr>
            <a:xfrm>
              <a:off x="11004182" y="640313"/>
              <a:ext cx="123715" cy="200232"/>
            </a:xfrm>
            <a:custGeom>
              <a:avLst/>
              <a:gdLst>
                <a:gd name="connsiteX0" fmla="*/ 123715 w 123715"/>
                <a:gd name="connsiteY0" fmla="*/ 189863 h 200232"/>
                <a:gd name="connsiteX1" fmla="*/ 85456 w 123715"/>
                <a:gd name="connsiteY1" fmla="*/ 200232 h 200232"/>
                <a:gd name="connsiteX2" fmla="*/ 25029 w 123715"/>
                <a:gd name="connsiteY2" fmla="*/ 142308 h 200232"/>
                <a:gd name="connsiteX3" fmla="*/ 25029 w 123715"/>
                <a:gd name="connsiteY3" fmla="*/ 75445 h 200232"/>
                <a:gd name="connsiteX4" fmla="*/ 0 w 123715"/>
                <a:gd name="connsiteY4" fmla="*/ 75445 h 200232"/>
                <a:gd name="connsiteX5" fmla="*/ 0 w 123715"/>
                <a:gd name="connsiteY5" fmla="*/ 39331 h 200232"/>
                <a:gd name="connsiteX6" fmla="*/ 25029 w 123715"/>
                <a:gd name="connsiteY6" fmla="*/ 39331 h 200232"/>
                <a:gd name="connsiteX7" fmla="*/ 25029 w 123715"/>
                <a:gd name="connsiteY7" fmla="*/ 0 h 200232"/>
                <a:gd name="connsiteX8" fmla="*/ 71869 w 123715"/>
                <a:gd name="connsiteY8" fmla="*/ 0 h 200232"/>
                <a:gd name="connsiteX9" fmla="*/ 71869 w 123715"/>
                <a:gd name="connsiteY9" fmla="*/ 39331 h 200232"/>
                <a:gd name="connsiteX10" fmla="*/ 112273 w 123715"/>
                <a:gd name="connsiteY10" fmla="*/ 39331 h 200232"/>
                <a:gd name="connsiteX11" fmla="*/ 112273 w 123715"/>
                <a:gd name="connsiteY11" fmla="*/ 75445 h 200232"/>
                <a:gd name="connsiteX12" fmla="*/ 71869 w 123715"/>
                <a:gd name="connsiteY12" fmla="*/ 75445 h 200232"/>
                <a:gd name="connsiteX13" fmla="*/ 71869 w 123715"/>
                <a:gd name="connsiteY13" fmla="*/ 141235 h 200232"/>
                <a:gd name="connsiteX14" fmla="*/ 91893 w 123715"/>
                <a:gd name="connsiteY14" fmla="*/ 162689 h 200232"/>
                <a:gd name="connsiteX15" fmla="*/ 110843 w 123715"/>
                <a:gd name="connsiteY15" fmla="*/ 156610 h 200232"/>
                <a:gd name="connsiteX16" fmla="*/ 123715 w 123715"/>
                <a:gd name="connsiteY16" fmla="*/ 189863 h 20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715" h="200232">
                  <a:moveTo>
                    <a:pt x="123715" y="189863"/>
                  </a:moveTo>
                  <a:cubicBezTo>
                    <a:pt x="114061" y="196657"/>
                    <a:pt x="100116" y="200232"/>
                    <a:pt x="85456" y="200232"/>
                  </a:cubicBezTo>
                  <a:cubicBezTo>
                    <a:pt x="47198" y="200232"/>
                    <a:pt x="25029" y="180567"/>
                    <a:pt x="25029" y="142308"/>
                  </a:cubicBezTo>
                  <a:lnTo>
                    <a:pt x="25029" y="75445"/>
                  </a:lnTo>
                  <a:lnTo>
                    <a:pt x="0" y="75445"/>
                  </a:lnTo>
                  <a:lnTo>
                    <a:pt x="0" y="39331"/>
                  </a:lnTo>
                  <a:lnTo>
                    <a:pt x="25029" y="39331"/>
                  </a:lnTo>
                  <a:lnTo>
                    <a:pt x="25029" y="0"/>
                  </a:lnTo>
                  <a:lnTo>
                    <a:pt x="71869" y="0"/>
                  </a:lnTo>
                  <a:lnTo>
                    <a:pt x="71869" y="39331"/>
                  </a:lnTo>
                  <a:lnTo>
                    <a:pt x="112273" y="39331"/>
                  </a:lnTo>
                  <a:lnTo>
                    <a:pt x="112273" y="75445"/>
                  </a:lnTo>
                  <a:lnTo>
                    <a:pt x="71869" y="75445"/>
                  </a:lnTo>
                  <a:lnTo>
                    <a:pt x="71869" y="141235"/>
                  </a:lnTo>
                  <a:cubicBezTo>
                    <a:pt x="71869" y="155180"/>
                    <a:pt x="79378" y="162689"/>
                    <a:pt x="91893" y="162689"/>
                  </a:cubicBezTo>
                  <a:cubicBezTo>
                    <a:pt x="98686" y="162689"/>
                    <a:pt x="105837" y="160544"/>
                    <a:pt x="110843" y="156610"/>
                  </a:cubicBezTo>
                  <a:lnTo>
                    <a:pt x="123715" y="189863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6096691-AC9C-464A-93E5-D04EA881AC18}"/>
                </a:ext>
              </a:extLst>
            </p:cNvPr>
            <p:cNvSpPr/>
            <p:nvPr/>
          </p:nvSpPr>
          <p:spPr>
            <a:xfrm>
              <a:off x="11148993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7AFB99-062F-40EE-A9A8-B5309BEFB274}"/>
                </a:ext>
              </a:extLst>
            </p:cNvPr>
            <p:cNvSpPr/>
            <p:nvPr/>
          </p:nvSpPr>
          <p:spPr>
            <a:xfrm>
              <a:off x="11265557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C66F115-2ACD-44C6-A549-B892414F4E5D}"/>
                </a:ext>
              </a:extLst>
            </p:cNvPr>
            <p:cNvSpPr/>
            <p:nvPr/>
          </p:nvSpPr>
          <p:spPr>
            <a:xfrm>
              <a:off x="11343862" y="673566"/>
              <a:ext cx="162688" cy="166622"/>
            </a:xfrm>
            <a:custGeom>
              <a:avLst/>
              <a:gdLst>
                <a:gd name="connsiteX0" fmla="*/ 0 w 162688"/>
                <a:gd name="connsiteY0" fmla="*/ 83311 h 166622"/>
                <a:gd name="connsiteX1" fmla="*/ 90105 w 162688"/>
                <a:gd name="connsiteY1" fmla="*/ 0 h 166622"/>
                <a:gd name="connsiteX2" fmla="*/ 162689 w 162688"/>
                <a:gd name="connsiteY2" fmla="*/ 41119 h 166622"/>
                <a:gd name="connsiteX3" fmla="*/ 126218 w 162688"/>
                <a:gd name="connsiteY3" fmla="*/ 60785 h 166622"/>
                <a:gd name="connsiteX4" fmla="*/ 89747 w 162688"/>
                <a:gd name="connsiteY4" fmla="*/ 38616 h 166622"/>
                <a:gd name="connsiteX5" fmla="*/ 47198 w 162688"/>
                <a:gd name="connsiteY5" fmla="*/ 83311 h 166622"/>
                <a:gd name="connsiteX6" fmla="*/ 89747 w 162688"/>
                <a:gd name="connsiteY6" fmla="*/ 128006 h 166622"/>
                <a:gd name="connsiteX7" fmla="*/ 126218 w 162688"/>
                <a:gd name="connsiteY7" fmla="*/ 105837 h 166622"/>
                <a:gd name="connsiteX8" fmla="*/ 162689 w 162688"/>
                <a:gd name="connsiteY8" fmla="*/ 125860 h 166622"/>
                <a:gd name="connsiteX9" fmla="*/ 90105 w 162688"/>
                <a:gd name="connsiteY9" fmla="*/ 166622 h 166622"/>
                <a:gd name="connsiteX10" fmla="*/ 0 w 162688"/>
                <a:gd name="connsiteY10" fmla="*/ 83311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88" h="166622">
                  <a:moveTo>
                    <a:pt x="0" y="83311"/>
                  </a:moveTo>
                  <a:cubicBezTo>
                    <a:pt x="0" y="34683"/>
                    <a:pt x="37544" y="0"/>
                    <a:pt x="90105" y="0"/>
                  </a:cubicBezTo>
                  <a:cubicBezTo>
                    <a:pt x="124073" y="0"/>
                    <a:pt x="150890" y="14660"/>
                    <a:pt x="162689" y="41119"/>
                  </a:cubicBezTo>
                  <a:lnTo>
                    <a:pt x="126218" y="60785"/>
                  </a:lnTo>
                  <a:cubicBezTo>
                    <a:pt x="117637" y="45410"/>
                    <a:pt x="104407" y="38616"/>
                    <a:pt x="89747" y="38616"/>
                  </a:cubicBezTo>
                  <a:cubicBezTo>
                    <a:pt x="66148" y="38616"/>
                    <a:pt x="47198" y="55064"/>
                    <a:pt x="47198" y="83311"/>
                  </a:cubicBezTo>
                  <a:cubicBezTo>
                    <a:pt x="47198" y="111558"/>
                    <a:pt x="65791" y="128006"/>
                    <a:pt x="89747" y="128006"/>
                  </a:cubicBezTo>
                  <a:cubicBezTo>
                    <a:pt x="104407" y="128006"/>
                    <a:pt x="117279" y="121570"/>
                    <a:pt x="126218" y="105837"/>
                  </a:cubicBezTo>
                  <a:lnTo>
                    <a:pt x="162689" y="125860"/>
                  </a:lnTo>
                  <a:cubicBezTo>
                    <a:pt x="150890" y="151605"/>
                    <a:pt x="124073" y="166622"/>
                    <a:pt x="90105" y="166622"/>
                  </a:cubicBezTo>
                  <a:cubicBezTo>
                    <a:pt x="37901" y="166622"/>
                    <a:pt x="0" y="132296"/>
                    <a:pt x="0" y="83311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4FE854B-7CEA-4EFC-9888-E6CFD3CFF27B}"/>
                </a:ext>
              </a:extLst>
            </p:cNvPr>
            <p:cNvSpPr/>
            <p:nvPr/>
          </p:nvSpPr>
          <p:spPr>
            <a:xfrm>
              <a:off x="11512630" y="674281"/>
              <a:ext cx="146241" cy="166264"/>
            </a:xfrm>
            <a:custGeom>
              <a:avLst/>
              <a:gdLst>
                <a:gd name="connsiteX0" fmla="*/ 0 w 146241"/>
                <a:gd name="connsiteY0" fmla="*/ 148744 h 166264"/>
                <a:gd name="connsiteX1" fmla="*/ 15732 w 146241"/>
                <a:gd name="connsiteY1" fmla="*/ 115134 h 166264"/>
                <a:gd name="connsiteX2" fmla="*/ 71869 w 146241"/>
                <a:gd name="connsiteY2" fmla="*/ 130866 h 166264"/>
                <a:gd name="connsiteX3" fmla="*/ 101546 w 146241"/>
                <a:gd name="connsiteY3" fmla="*/ 116206 h 166264"/>
                <a:gd name="connsiteX4" fmla="*/ 3933 w 146241"/>
                <a:gd name="connsiteY4" fmla="*/ 52203 h 166264"/>
                <a:gd name="connsiteX5" fmla="*/ 78663 w 146241"/>
                <a:gd name="connsiteY5" fmla="*/ 0 h 166264"/>
                <a:gd name="connsiteX6" fmla="*/ 140878 w 146241"/>
                <a:gd name="connsiteY6" fmla="*/ 13945 h 166264"/>
                <a:gd name="connsiteX7" fmla="*/ 125145 w 146241"/>
                <a:gd name="connsiteY7" fmla="*/ 47198 h 166264"/>
                <a:gd name="connsiteX8" fmla="*/ 78663 w 146241"/>
                <a:gd name="connsiteY8" fmla="*/ 35041 h 166264"/>
                <a:gd name="connsiteX9" fmla="*/ 48628 w 146241"/>
                <a:gd name="connsiteY9" fmla="*/ 50058 h 166264"/>
                <a:gd name="connsiteX10" fmla="*/ 146241 w 146241"/>
                <a:gd name="connsiteY10" fmla="*/ 114776 h 166264"/>
                <a:gd name="connsiteX11" fmla="*/ 69724 w 146241"/>
                <a:gd name="connsiteY11" fmla="*/ 166264 h 166264"/>
                <a:gd name="connsiteX12" fmla="*/ 0 w 146241"/>
                <a:gd name="connsiteY12" fmla="*/ 148744 h 16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241" h="166264">
                  <a:moveTo>
                    <a:pt x="0" y="148744"/>
                  </a:moveTo>
                  <a:lnTo>
                    <a:pt x="15732" y="115134"/>
                  </a:lnTo>
                  <a:cubicBezTo>
                    <a:pt x="30035" y="124430"/>
                    <a:pt x="52203" y="130866"/>
                    <a:pt x="71869" y="130866"/>
                  </a:cubicBezTo>
                  <a:cubicBezTo>
                    <a:pt x="93680" y="130866"/>
                    <a:pt x="101546" y="125145"/>
                    <a:pt x="101546" y="116206"/>
                  </a:cubicBezTo>
                  <a:cubicBezTo>
                    <a:pt x="101546" y="89747"/>
                    <a:pt x="3933" y="116921"/>
                    <a:pt x="3933" y="52203"/>
                  </a:cubicBezTo>
                  <a:cubicBezTo>
                    <a:pt x="3933" y="21453"/>
                    <a:pt x="31465" y="0"/>
                    <a:pt x="78663" y="0"/>
                  </a:cubicBezTo>
                  <a:cubicBezTo>
                    <a:pt x="100831" y="0"/>
                    <a:pt x="125503" y="5006"/>
                    <a:pt x="140878" y="13945"/>
                  </a:cubicBezTo>
                  <a:lnTo>
                    <a:pt x="125145" y="47198"/>
                  </a:lnTo>
                  <a:cubicBezTo>
                    <a:pt x="109055" y="38259"/>
                    <a:pt x="93323" y="35041"/>
                    <a:pt x="78663" y="35041"/>
                  </a:cubicBezTo>
                  <a:cubicBezTo>
                    <a:pt x="57567" y="35041"/>
                    <a:pt x="48628" y="41834"/>
                    <a:pt x="48628" y="50058"/>
                  </a:cubicBezTo>
                  <a:cubicBezTo>
                    <a:pt x="48628" y="77590"/>
                    <a:pt x="146241" y="50773"/>
                    <a:pt x="146241" y="114776"/>
                  </a:cubicBezTo>
                  <a:cubicBezTo>
                    <a:pt x="146241" y="144811"/>
                    <a:pt x="118352" y="166264"/>
                    <a:pt x="69724" y="166264"/>
                  </a:cubicBezTo>
                  <a:cubicBezTo>
                    <a:pt x="42549" y="165907"/>
                    <a:pt x="15017" y="158398"/>
                    <a:pt x="0" y="148744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07CF508-ACEC-43B0-8C69-55FA3683DD01}"/>
                </a:ext>
              </a:extLst>
            </p:cNvPr>
            <p:cNvSpPr/>
            <p:nvPr/>
          </p:nvSpPr>
          <p:spPr>
            <a:xfrm>
              <a:off x="9165618" y="510520"/>
              <a:ext cx="588898" cy="670778"/>
            </a:xfrm>
            <a:custGeom>
              <a:avLst/>
              <a:gdLst>
                <a:gd name="connsiteX0" fmla="*/ 294628 w 588898"/>
                <a:gd name="connsiteY0" fmla="*/ 61858 h 670778"/>
                <a:gd name="connsiteX1" fmla="*/ 279253 w 588898"/>
                <a:gd name="connsiteY1" fmla="*/ 57567 h 670778"/>
                <a:gd name="connsiteX2" fmla="*/ 267811 w 588898"/>
                <a:gd name="connsiteY2" fmla="*/ 15375 h 670778"/>
                <a:gd name="connsiteX3" fmla="*/ 294628 w 588898"/>
                <a:gd name="connsiteY3" fmla="*/ 0 h 670778"/>
                <a:gd name="connsiteX4" fmla="*/ 310003 w 588898"/>
                <a:gd name="connsiteY4" fmla="*/ 4291 h 670778"/>
                <a:gd name="connsiteX5" fmla="*/ 321445 w 588898"/>
                <a:gd name="connsiteY5" fmla="*/ 46483 h 670778"/>
                <a:gd name="connsiteX6" fmla="*/ 294628 w 588898"/>
                <a:gd name="connsiteY6" fmla="*/ 61858 h 670778"/>
                <a:gd name="connsiteX7" fmla="*/ 206669 w 588898"/>
                <a:gd name="connsiteY7" fmla="*/ 112631 h 670778"/>
                <a:gd name="connsiteX8" fmla="*/ 179852 w 588898"/>
                <a:gd name="connsiteY8" fmla="*/ 97256 h 670778"/>
                <a:gd name="connsiteX9" fmla="*/ 191294 w 588898"/>
                <a:gd name="connsiteY9" fmla="*/ 55064 h 670778"/>
                <a:gd name="connsiteX10" fmla="*/ 206669 w 588898"/>
                <a:gd name="connsiteY10" fmla="*/ 50773 h 670778"/>
                <a:gd name="connsiteX11" fmla="*/ 233486 w 588898"/>
                <a:gd name="connsiteY11" fmla="*/ 66148 h 670778"/>
                <a:gd name="connsiteX12" fmla="*/ 222044 w 588898"/>
                <a:gd name="connsiteY12" fmla="*/ 108340 h 670778"/>
                <a:gd name="connsiteX13" fmla="*/ 206669 w 588898"/>
                <a:gd name="connsiteY13" fmla="*/ 112631 h 670778"/>
                <a:gd name="connsiteX14" fmla="*/ 382230 w 588898"/>
                <a:gd name="connsiteY14" fmla="*/ 112631 h 670778"/>
                <a:gd name="connsiteX15" fmla="*/ 366855 w 588898"/>
                <a:gd name="connsiteY15" fmla="*/ 108340 h 670778"/>
                <a:gd name="connsiteX16" fmla="*/ 355413 w 588898"/>
                <a:gd name="connsiteY16" fmla="*/ 66148 h 670778"/>
                <a:gd name="connsiteX17" fmla="*/ 382230 w 588898"/>
                <a:gd name="connsiteY17" fmla="*/ 50773 h 670778"/>
                <a:gd name="connsiteX18" fmla="*/ 397605 w 588898"/>
                <a:gd name="connsiteY18" fmla="*/ 55064 h 670778"/>
                <a:gd name="connsiteX19" fmla="*/ 409047 w 588898"/>
                <a:gd name="connsiteY19" fmla="*/ 97256 h 670778"/>
                <a:gd name="connsiteX20" fmla="*/ 382230 w 588898"/>
                <a:gd name="connsiteY20" fmla="*/ 112631 h 670778"/>
                <a:gd name="connsiteX21" fmla="*/ 118709 w 588898"/>
                <a:gd name="connsiteY21" fmla="*/ 163046 h 670778"/>
                <a:gd name="connsiteX22" fmla="*/ 91892 w 588898"/>
                <a:gd name="connsiteY22" fmla="*/ 147671 h 670778"/>
                <a:gd name="connsiteX23" fmla="*/ 103334 w 588898"/>
                <a:gd name="connsiteY23" fmla="*/ 105480 h 670778"/>
                <a:gd name="connsiteX24" fmla="*/ 118709 w 588898"/>
                <a:gd name="connsiteY24" fmla="*/ 101189 h 670778"/>
                <a:gd name="connsiteX25" fmla="*/ 145526 w 588898"/>
                <a:gd name="connsiteY25" fmla="*/ 116564 h 670778"/>
                <a:gd name="connsiteX26" fmla="*/ 134084 w 588898"/>
                <a:gd name="connsiteY26" fmla="*/ 158756 h 670778"/>
                <a:gd name="connsiteX27" fmla="*/ 118709 w 588898"/>
                <a:gd name="connsiteY27" fmla="*/ 163046 h 670778"/>
                <a:gd name="connsiteX28" fmla="*/ 470189 w 588898"/>
                <a:gd name="connsiteY28" fmla="*/ 163046 h 670778"/>
                <a:gd name="connsiteX29" fmla="*/ 454814 w 588898"/>
                <a:gd name="connsiteY29" fmla="*/ 158756 h 670778"/>
                <a:gd name="connsiteX30" fmla="*/ 443372 w 588898"/>
                <a:gd name="connsiteY30" fmla="*/ 116564 h 670778"/>
                <a:gd name="connsiteX31" fmla="*/ 470189 w 588898"/>
                <a:gd name="connsiteY31" fmla="*/ 101189 h 670778"/>
                <a:gd name="connsiteX32" fmla="*/ 485564 w 588898"/>
                <a:gd name="connsiteY32" fmla="*/ 105480 h 670778"/>
                <a:gd name="connsiteX33" fmla="*/ 497006 w 588898"/>
                <a:gd name="connsiteY33" fmla="*/ 147671 h 670778"/>
                <a:gd name="connsiteX34" fmla="*/ 470189 w 588898"/>
                <a:gd name="connsiteY34" fmla="*/ 163046 h 670778"/>
                <a:gd name="connsiteX35" fmla="*/ 30750 w 588898"/>
                <a:gd name="connsiteY35" fmla="*/ 214177 h 670778"/>
                <a:gd name="connsiteX36" fmla="*/ 0 w 588898"/>
                <a:gd name="connsiteY36" fmla="*/ 183427 h 670778"/>
                <a:gd name="connsiteX37" fmla="*/ 30750 w 588898"/>
                <a:gd name="connsiteY37" fmla="*/ 152677 h 670778"/>
                <a:gd name="connsiteX38" fmla="*/ 61500 w 588898"/>
                <a:gd name="connsiteY38" fmla="*/ 183427 h 670778"/>
                <a:gd name="connsiteX39" fmla="*/ 30750 w 588898"/>
                <a:gd name="connsiteY39" fmla="*/ 214177 h 670778"/>
                <a:gd name="connsiteX40" fmla="*/ 558148 w 588898"/>
                <a:gd name="connsiteY40" fmla="*/ 214177 h 670778"/>
                <a:gd name="connsiteX41" fmla="*/ 527398 w 588898"/>
                <a:gd name="connsiteY41" fmla="*/ 183427 h 670778"/>
                <a:gd name="connsiteX42" fmla="*/ 558148 w 588898"/>
                <a:gd name="connsiteY42" fmla="*/ 152677 h 670778"/>
                <a:gd name="connsiteX43" fmla="*/ 588898 w 588898"/>
                <a:gd name="connsiteY43" fmla="*/ 183427 h 670778"/>
                <a:gd name="connsiteX44" fmla="*/ 558148 w 588898"/>
                <a:gd name="connsiteY44" fmla="*/ 214177 h 670778"/>
                <a:gd name="connsiteX45" fmla="*/ 30750 w 588898"/>
                <a:gd name="connsiteY45" fmla="*/ 315724 h 670778"/>
                <a:gd name="connsiteX46" fmla="*/ 0 w 588898"/>
                <a:gd name="connsiteY46" fmla="*/ 284974 h 670778"/>
                <a:gd name="connsiteX47" fmla="*/ 30750 w 588898"/>
                <a:gd name="connsiteY47" fmla="*/ 253866 h 670778"/>
                <a:gd name="connsiteX48" fmla="*/ 61500 w 588898"/>
                <a:gd name="connsiteY48" fmla="*/ 284616 h 670778"/>
                <a:gd name="connsiteX49" fmla="*/ 30750 w 588898"/>
                <a:gd name="connsiteY49" fmla="*/ 315724 h 670778"/>
                <a:gd name="connsiteX50" fmla="*/ 558148 w 588898"/>
                <a:gd name="connsiteY50" fmla="*/ 315724 h 670778"/>
                <a:gd name="connsiteX51" fmla="*/ 527398 w 588898"/>
                <a:gd name="connsiteY51" fmla="*/ 284974 h 670778"/>
                <a:gd name="connsiteX52" fmla="*/ 558148 w 588898"/>
                <a:gd name="connsiteY52" fmla="*/ 254224 h 670778"/>
                <a:gd name="connsiteX53" fmla="*/ 588898 w 588898"/>
                <a:gd name="connsiteY53" fmla="*/ 284974 h 670778"/>
                <a:gd name="connsiteX54" fmla="*/ 558148 w 588898"/>
                <a:gd name="connsiteY54" fmla="*/ 315724 h 670778"/>
                <a:gd name="connsiteX55" fmla="*/ 30750 w 588898"/>
                <a:gd name="connsiteY55" fmla="*/ 416913 h 670778"/>
                <a:gd name="connsiteX56" fmla="*/ 0 w 588898"/>
                <a:gd name="connsiteY56" fmla="*/ 386163 h 670778"/>
                <a:gd name="connsiteX57" fmla="*/ 30750 w 588898"/>
                <a:gd name="connsiteY57" fmla="*/ 355413 h 670778"/>
                <a:gd name="connsiteX58" fmla="*/ 61500 w 588898"/>
                <a:gd name="connsiteY58" fmla="*/ 386163 h 670778"/>
                <a:gd name="connsiteX59" fmla="*/ 30750 w 588898"/>
                <a:gd name="connsiteY59" fmla="*/ 416913 h 670778"/>
                <a:gd name="connsiteX60" fmla="*/ 558148 w 588898"/>
                <a:gd name="connsiteY60" fmla="*/ 416913 h 670778"/>
                <a:gd name="connsiteX61" fmla="*/ 527398 w 588898"/>
                <a:gd name="connsiteY61" fmla="*/ 386163 h 670778"/>
                <a:gd name="connsiteX62" fmla="*/ 558148 w 588898"/>
                <a:gd name="connsiteY62" fmla="*/ 355413 h 670778"/>
                <a:gd name="connsiteX63" fmla="*/ 588898 w 588898"/>
                <a:gd name="connsiteY63" fmla="*/ 386163 h 670778"/>
                <a:gd name="connsiteX64" fmla="*/ 558148 w 588898"/>
                <a:gd name="connsiteY64" fmla="*/ 416913 h 670778"/>
                <a:gd name="connsiteX65" fmla="*/ 30750 w 588898"/>
                <a:gd name="connsiteY65" fmla="*/ 518459 h 670778"/>
                <a:gd name="connsiteX66" fmla="*/ 0 w 588898"/>
                <a:gd name="connsiteY66" fmla="*/ 487709 h 670778"/>
                <a:gd name="connsiteX67" fmla="*/ 30750 w 588898"/>
                <a:gd name="connsiteY67" fmla="*/ 456959 h 670778"/>
                <a:gd name="connsiteX68" fmla="*/ 61500 w 588898"/>
                <a:gd name="connsiteY68" fmla="*/ 487709 h 670778"/>
                <a:gd name="connsiteX69" fmla="*/ 30750 w 588898"/>
                <a:gd name="connsiteY69" fmla="*/ 518459 h 670778"/>
                <a:gd name="connsiteX70" fmla="*/ 558148 w 588898"/>
                <a:gd name="connsiteY70" fmla="*/ 518459 h 670778"/>
                <a:gd name="connsiteX71" fmla="*/ 527398 w 588898"/>
                <a:gd name="connsiteY71" fmla="*/ 487709 h 670778"/>
                <a:gd name="connsiteX72" fmla="*/ 558148 w 588898"/>
                <a:gd name="connsiteY72" fmla="*/ 456959 h 670778"/>
                <a:gd name="connsiteX73" fmla="*/ 588898 w 588898"/>
                <a:gd name="connsiteY73" fmla="*/ 487709 h 670778"/>
                <a:gd name="connsiteX74" fmla="*/ 558148 w 588898"/>
                <a:gd name="connsiteY74" fmla="*/ 518459 h 670778"/>
                <a:gd name="connsiteX75" fmla="*/ 118709 w 588898"/>
                <a:gd name="connsiteY75" fmla="*/ 569232 h 670778"/>
                <a:gd name="connsiteX76" fmla="*/ 103334 w 588898"/>
                <a:gd name="connsiteY76" fmla="*/ 564942 h 670778"/>
                <a:gd name="connsiteX77" fmla="*/ 91892 w 588898"/>
                <a:gd name="connsiteY77" fmla="*/ 522750 h 670778"/>
                <a:gd name="connsiteX78" fmla="*/ 118709 w 588898"/>
                <a:gd name="connsiteY78" fmla="*/ 507375 h 670778"/>
                <a:gd name="connsiteX79" fmla="*/ 134084 w 588898"/>
                <a:gd name="connsiteY79" fmla="*/ 511666 h 670778"/>
                <a:gd name="connsiteX80" fmla="*/ 145526 w 588898"/>
                <a:gd name="connsiteY80" fmla="*/ 553857 h 670778"/>
                <a:gd name="connsiteX81" fmla="*/ 118709 w 588898"/>
                <a:gd name="connsiteY81" fmla="*/ 569232 h 670778"/>
                <a:gd name="connsiteX82" fmla="*/ 470189 w 588898"/>
                <a:gd name="connsiteY82" fmla="*/ 569232 h 670778"/>
                <a:gd name="connsiteX83" fmla="*/ 443372 w 588898"/>
                <a:gd name="connsiteY83" fmla="*/ 553857 h 670778"/>
                <a:gd name="connsiteX84" fmla="*/ 454814 w 588898"/>
                <a:gd name="connsiteY84" fmla="*/ 511666 h 670778"/>
                <a:gd name="connsiteX85" fmla="*/ 470189 w 588898"/>
                <a:gd name="connsiteY85" fmla="*/ 507375 h 670778"/>
                <a:gd name="connsiteX86" fmla="*/ 497006 w 588898"/>
                <a:gd name="connsiteY86" fmla="*/ 522750 h 670778"/>
                <a:gd name="connsiteX87" fmla="*/ 485564 w 588898"/>
                <a:gd name="connsiteY87" fmla="*/ 564942 h 670778"/>
                <a:gd name="connsiteX88" fmla="*/ 470189 w 588898"/>
                <a:gd name="connsiteY88" fmla="*/ 569232 h 670778"/>
                <a:gd name="connsiteX89" fmla="*/ 206669 w 588898"/>
                <a:gd name="connsiteY89" fmla="*/ 620006 h 670778"/>
                <a:gd name="connsiteX90" fmla="*/ 191294 w 588898"/>
                <a:gd name="connsiteY90" fmla="*/ 615715 h 670778"/>
                <a:gd name="connsiteX91" fmla="*/ 179852 w 588898"/>
                <a:gd name="connsiteY91" fmla="*/ 573523 h 670778"/>
                <a:gd name="connsiteX92" fmla="*/ 206669 w 588898"/>
                <a:gd name="connsiteY92" fmla="*/ 558148 h 670778"/>
                <a:gd name="connsiteX93" fmla="*/ 222044 w 588898"/>
                <a:gd name="connsiteY93" fmla="*/ 562439 h 670778"/>
                <a:gd name="connsiteX94" fmla="*/ 233486 w 588898"/>
                <a:gd name="connsiteY94" fmla="*/ 604631 h 670778"/>
                <a:gd name="connsiteX95" fmla="*/ 206669 w 588898"/>
                <a:gd name="connsiteY95" fmla="*/ 620006 h 670778"/>
                <a:gd name="connsiteX96" fmla="*/ 382230 w 588898"/>
                <a:gd name="connsiteY96" fmla="*/ 620006 h 670778"/>
                <a:gd name="connsiteX97" fmla="*/ 355413 w 588898"/>
                <a:gd name="connsiteY97" fmla="*/ 604631 h 670778"/>
                <a:gd name="connsiteX98" fmla="*/ 366855 w 588898"/>
                <a:gd name="connsiteY98" fmla="*/ 562439 h 670778"/>
                <a:gd name="connsiteX99" fmla="*/ 382230 w 588898"/>
                <a:gd name="connsiteY99" fmla="*/ 558148 h 670778"/>
                <a:gd name="connsiteX100" fmla="*/ 409047 w 588898"/>
                <a:gd name="connsiteY100" fmla="*/ 573523 h 670778"/>
                <a:gd name="connsiteX101" fmla="*/ 397605 w 588898"/>
                <a:gd name="connsiteY101" fmla="*/ 615715 h 670778"/>
                <a:gd name="connsiteX102" fmla="*/ 382230 w 588898"/>
                <a:gd name="connsiteY102" fmla="*/ 620006 h 670778"/>
                <a:gd name="connsiteX103" fmla="*/ 294270 w 588898"/>
                <a:gd name="connsiteY103" fmla="*/ 670779 h 670778"/>
                <a:gd name="connsiteX104" fmla="*/ 278895 w 588898"/>
                <a:gd name="connsiteY104" fmla="*/ 666488 h 670778"/>
                <a:gd name="connsiteX105" fmla="*/ 267454 w 588898"/>
                <a:gd name="connsiteY105" fmla="*/ 624296 h 670778"/>
                <a:gd name="connsiteX106" fmla="*/ 294270 w 588898"/>
                <a:gd name="connsiteY106" fmla="*/ 608921 h 670778"/>
                <a:gd name="connsiteX107" fmla="*/ 309645 w 588898"/>
                <a:gd name="connsiteY107" fmla="*/ 613212 h 670778"/>
                <a:gd name="connsiteX108" fmla="*/ 321087 w 588898"/>
                <a:gd name="connsiteY108" fmla="*/ 655404 h 670778"/>
                <a:gd name="connsiteX109" fmla="*/ 294270 w 588898"/>
                <a:gd name="connsiteY109" fmla="*/ 670779 h 67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88898" h="670778">
                  <a:moveTo>
                    <a:pt x="294628" y="61858"/>
                  </a:moveTo>
                  <a:cubicBezTo>
                    <a:pt x="289265" y="61858"/>
                    <a:pt x="284259" y="60427"/>
                    <a:pt x="279253" y="57567"/>
                  </a:cubicBezTo>
                  <a:cubicBezTo>
                    <a:pt x="264593" y="48985"/>
                    <a:pt x="259587" y="30035"/>
                    <a:pt x="267811" y="15375"/>
                  </a:cubicBezTo>
                  <a:cubicBezTo>
                    <a:pt x="273532" y="5363"/>
                    <a:pt x="283901" y="0"/>
                    <a:pt x="294628" y="0"/>
                  </a:cubicBezTo>
                  <a:cubicBezTo>
                    <a:pt x="299991" y="0"/>
                    <a:pt x="304997" y="1430"/>
                    <a:pt x="310003" y="4291"/>
                  </a:cubicBezTo>
                  <a:cubicBezTo>
                    <a:pt x="324663" y="12872"/>
                    <a:pt x="329669" y="31823"/>
                    <a:pt x="321445" y="46483"/>
                  </a:cubicBezTo>
                  <a:cubicBezTo>
                    <a:pt x="315724" y="56137"/>
                    <a:pt x="305355" y="61858"/>
                    <a:pt x="294628" y="61858"/>
                  </a:cubicBezTo>
                  <a:moveTo>
                    <a:pt x="206669" y="112631"/>
                  </a:moveTo>
                  <a:cubicBezTo>
                    <a:pt x="195942" y="112631"/>
                    <a:pt x="185573" y="107267"/>
                    <a:pt x="179852" y="97256"/>
                  </a:cubicBezTo>
                  <a:cubicBezTo>
                    <a:pt x="171270" y="82596"/>
                    <a:pt x="176276" y="63645"/>
                    <a:pt x="191294" y="55064"/>
                  </a:cubicBezTo>
                  <a:cubicBezTo>
                    <a:pt x="196299" y="52203"/>
                    <a:pt x="201305" y="50773"/>
                    <a:pt x="206669" y="50773"/>
                  </a:cubicBezTo>
                  <a:cubicBezTo>
                    <a:pt x="217395" y="50773"/>
                    <a:pt x="227765" y="56137"/>
                    <a:pt x="233486" y="66148"/>
                  </a:cubicBezTo>
                  <a:cubicBezTo>
                    <a:pt x="242067" y="80808"/>
                    <a:pt x="237061" y="99759"/>
                    <a:pt x="222044" y="108340"/>
                  </a:cubicBezTo>
                  <a:cubicBezTo>
                    <a:pt x="217038" y="111201"/>
                    <a:pt x="211674" y="112631"/>
                    <a:pt x="206669" y="112631"/>
                  </a:cubicBezTo>
                  <a:moveTo>
                    <a:pt x="382230" y="112631"/>
                  </a:moveTo>
                  <a:cubicBezTo>
                    <a:pt x="376866" y="112631"/>
                    <a:pt x="371861" y="111201"/>
                    <a:pt x="366855" y="108340"/>
                  </a:cubicBezTo>
                  <a:cubicBezTo>
                    <a:pt x="352195" y="99759"/>
                    <a:pt x="347189" y="80808"/>
                    <a:pt x="355413" y="66148"/>
                  </a:cubicBezTo>
                  <a:cubicBezTo>
                    <a:pt x="361134" y="56137"/>
                    <a:pt x="371503" y="50773"/>
                    <a:pt x="382230" y="50773"/>
                  </a:cubicBezTo>
                  <a:cubicBezTo>
                    <a:pt x="387593" y="50773"/>
                    <a:pt x="392599" y="52203"/>
                    <a:pt x="397605" y="55064"/>
                  </a:cubicBezTo>
                  <a:cubicBezTo>
                    <a:pt x="412265" y="63645"/>
                    <a:pt x="417270" y="82596"/>
                    <a:pt x="409047" y="97256"/>
                  </a:cubicBezTo>
                  <a:cubicBezTo>
                    <a:pt x="403326" y="106910"/>
                    <a:pt x="392957" y="112631"/>
                    <a:pt x="382230" y="112631"/>
                  </a:cubicBezTo>
                  <a:moveTo>
                    <a:pt x="118709" y="163046"/>
                  </a:moveTo>
                  <a:cubicBezTo>
                    <a:pt x="107983" y="163046"/>
                    <a:pt x="97613" y="157683"/>
                    <a:pt x="91892" y="147671"/>
                  </a:cubicBezTo>
                  <a:cubicBezTo>
                    <a:pt x="83311" y="133012"/>
                    <a:pt x="88317" y="114061"/>
                    <a:pt x="103334" y="105480"/>
                  </a:cubicBezTo>
                  <a:cubicBezTo>
                    <a:pt x="108340" y="102619"/>
                    <a:pt x="113346" y="101189"/>
                    <a:pt x="118709" y="101189"/>
                  </a:cubicBezTo>
                  <a:cubicBezTo>
                    <a:pt x="129436" y="101189"/>
                    <a:pt x="139805" y="106910"/>
                    <a:pt x="145526" y="116564"/>
                  </a:cubicBezTo>
                  <a:cubicBezTo>
                    <a:pt x="154108" y="131224"/>
                    <a:pt x="149102" y="150174"/>
                    <a:pt x="134084" y="158756"/>
                  </a:cubicBezTo>
                  <a:cubicBezTo>
                    <a:pt x="129436" y="161974"/>
                    <a:pt x="124073" y="163046"/>
                    <a:pt x="118709" y="163046"/>
                  </a:cubicBezTo>
                  <a:moveTo>
                    <a:pt x="470189" y="163046"/>
                  </a:moveTo>
                  <a:cubicBezTo>
                    <a:pt x="464826" y="163046"/>
                    <a:pt x="459820" y="161616"/>
                    <a:pt x="454814" y="158756"/>
                  </a:cubicBezTo>
                  <a:cubicBezTo>
                    <a:pt x="440154" y="150174"/>
                    <a:pt x="435148" y="131224"/>
                    <a:pt x="443372" y="116564"/>
                  </a:cubicBezTo>
                  <a:cubicBezTo>
                    <a:pt x="449093" y="106552"/>
                    <a:pt x="459462" y="101189"/>
                    <a:pt x="470189" y="101189"/>
                  </a:cubicBezTo>
                  <a:cubicBezTo>
                    <a:pt x="475552" y="101189"/>
                    <a:pt x="480558" y="102619"/>
                    <a:pt x="485564" y="105480"/>
                  </a:cubicBezTo>
                  <a:cubicBezTo>
                    <a:pt x="500224" y="114061"/>
                    <a:pt x="505230" y="133012"/>
                    <a:pt x="497006" y="147671"/>
                  </a:cubicBezTo>
                  <a:cubicBezTo>
                    <a:pt x="491285" y="157683"/>
                    <a:pt x="480916" y="163046"/>
                    <a:pt x="470189" y="163046"/>
                  </a:cubicBezTo>
                  <a:moveTo>
                    <a:pt x="30750" y="214177"/>
                  </a:moveTo>
                  <a:cubicBezTo>
                    <a:pt x="13945" y="214177"/>
                    <a:pt x="0" y="200232"/>
                    <a:pt x="0" y="183427"/>
                  </a:cubicBezTo>
                  <a:cubicBezTo>
                    <a:pt x="0" y="166264"/>
                    <a:pt x="13945" y="152677"/>
                    <a:pt x="30750" y="152677"/>
                  </a:cubicBezTo>
                  <a:cubicBezTo>
                    <a:pt x="47913" y="152677"/>
                    <a:pt x="61500" y="166622"/>
                    <a:pt x="61500" y="183427"/>
                  </a:cubicBezTo>
                  <a:cubicBezTo>
                    <a:pt x="61858" y="200232"/>
                    <a:pt x="47913" y="214177"/>
                    <a:pt x="30750" y="214177"/>
                  </a:cubicBezTo>
                  <a:moveTo>
                    <a:pt x="558148" y="214177"/>
                  </a:moveTo>
                  <a:cubicBezTo>
                    <a:pt x="540986" y="214177"/>
                    <a:pt x="527398" y="200232"/>
                    <a:pt x="527398" y="183427"/>
                  </a:cubicBezTo>
                  <a:cubicBezTo>
                    <a:pt x="527398" y="166264"/>
                    <a:pt x="541343" y="152677"/>
                    <a:pt x="558148" y="152677"/>
                  </a:cubicBezTo>
                  <a:cubicBezTo>
                    <a:pt x="575311" y="152677"/>
                    <a:pt x="588898" y="166622"/>
                    <a:pt x="588898" y="183427"/>
                  </a:cubicBezTo>
                  <a:cubicBezTo>
                    <a:pt x="588898" y="200232"/>
                    <a:pt x="574954" y="214177"/>
                    <a:pt x="558148" y="214177"/>
                  </a:cubicBezTo>
                  <a:moveTo>
                    <a:pt x="30750" y="315724"/>
                  </a:moveTo>
                  <a:cubicBezTo>
                    <a:pt x="13587" y="315724"/>
                    <a:pt x="0" y="301779"/>
                    <a:pt x="0" y="284974"/>
                  </a:cubicBezTo>
                  <a:cubicBezTo>
                    <a:pt x="0" y="267811"/>
                    <a:pt x="13945" y="253866"/>
                    <a:pt x="30750" y="253866"/>
                  </a:cubicBezTo>
                  <a:cubicBezTo>
                    <a:pt x="47913" y="253866"/>
                    <a:pt x="61500" y="267811"/>
                    <a:pt x="61500" y="284616"/>
                  </a:cubicBezTo>
                  <a:cubicBezTo>
                    <a:pt x="61858" y="301779"/>
                    <a:pt x="47913" y="315724"/>
                    <a:pt x="30750" y="315724"/>
                  </a:cubicBezTo>
                  <a:moveTo>
                    <a:pt x="558148" y="315724"/>
                  </a:moveTo>
                  <a:cubicBezTo>
                    <a:pt x="540986" y="315724"/>
                    <a:pt x="527398" y="301779"/>
                    <a:pt x="527398" y="284974"/>
                  </a:cubicBezTo>
                  <a:cubicBezTo>
                    <a:pt x="527398" y="267811"/>
                    <a:pt x="541343" y="254224"/>
                    <a:pt x="558148" y="254224"/>
                  </a:cubicBezTo>
                  <a:cubicBezTo>
                    <a:pt x="575311" y="254224"/>
                    <a:pt x="588898" y="268168"/>
                    <a:pt x="588898" y="284974"/>
                  </a:cubicBezTo>
                  <a:cubicBezTo>
                    <a:pt x="588898" y="301779"/>
                    <a:pt x="574954" y="315724"/>
                    <a:pt x="558148" y="315724"/>
                  </a:cubicBezTo>
                  <a:moveTo>
                    <a:pt x="30750" y="416913"/>
                  </a:moveTo>
                  <a:cubicBezTo>
                    <a:pt x="13587" y="416913"/>
                    <a:pt x="0" y="402968"/>
                    <a:pt x="0" y="386163"/>
                  </a:cubicBezTo>
                  <a:cubicBezTo>
                    <a:pt x="0" y="369000"/>
                    <a:pt x="13945" y="355413"/>
                    <a:pt x="30750" y="355413"/>
                  </a:cubicBezTo>
                  <a:cubicBezTo>
                    <a:pt x="47913" y="355413"/>
                    <a:pt x="61500" y="369357"/>
                    <a:pt x="61500" y="386163"/>
                  </a:cubicBezTo>
                  <a:cubicBezTo>
                    <a:pt x="61858" y="403325"/>
                    <a:pt x="47913" y="416913"/>
                    <a:pt x="30750" y="416913"/>
                  </a:cubicBezTo>
                  <a:moveTo>
                    <a:pt x="558148" y="416913"/>
                  </a:moveTo>
                  <a:cubicBezTo>
                    <a:pt x="540986" y="416913"/>
                    <a:pt x="527398" y="402968"/>
                    <a:pt x="527398" y="386163"/>
                  </a:cubicBezTo>
                  <a:cubicBezTo>
                    <a:pt x="527398" y="369000"/>
                    <a:pt x="541343" y="355413"/>
                    <a:pt x="558148" y="355413"/>
                  </a:cubicBezTo>
                  <a:cubicBezTo>
                    <a:pt x="575311" y="355413"/>
                    <a:pt x="588898" y="369357"/>
                    <a:pt x="588898" y="386163"/>
                  </a:cubicBezTo>
                  <a:cubicBezTo>
                    <a:pt x="588898" y="403325"/>
                    <a:pt x="574954" y="416913"/>
                    <a:pt x="558148" y="416913"/>
                  </a:cubicBezTo>
                  <a:moveTo>
                    <a:pt x="30750" y="518459"/>
                  </a:moveTo>
                  <a:cubicBezTo>
                    <a:pt x="13587" y="518459"/>
                    <a:pt x="0" y="504514"/>
                    <a:pt x="0" y="487709"/>
                  </a:cubicBezTo>
                  <a:cubicBezTo>
                    <a:pt x="0" y="470546"/>
                    <a:pt x="13945" y="456959"/>
                    <a:pt x="30750" y="456959"/>
                  </a:cubicBezTo>
                  <a:cubicBezTo>
                    <a:pt x="47913" y="456959"/>
                    <a:pt x="61500" y="470904"/>
                    <a:pt x="61500" y="487709"/>
                  </a:cubicBezTo>
                  <a:cubicBezTo>
                    <a:pt x="61858" y="504514"/>
                    <a:pt x="47913" y="518459"/>
                    <a:pt x="30750" y="518459"/>
                  </a:cubicBezTo>
                  <a:moveTo>
                    <a:pt x="558148" y="518459"/>
                  </a:moveTo>
                  <a:cubicBezTo>
                    <a:pt x="540986" y="518459"/>
                    <a:pt x="527398" y="504514"/>
                    <a:pt x="527398" y="487709"/>
                  </a:cubicBezTo>
                  <a:cubicBezTo>
                    <a:pt x="527398" y="470546"/>
                    <a:pt x="541343" y="456959"/>
                    <a:pt x="558148" y="456959"/>
                  </a:cubicBezTo>
                  <a:cubicBezTo>
                    <a:pt x="575311" y="456959"/>
                    <a:pt x="588898" y="470904"/>
                    <a:pt x="588898" y="487709"/>
                  </a:cubicBezTo>
                  <a:cubicBezTo>
                    <a:pt x="588898" y="504514"/>
                    <a:pt x="574954" y="518459"/>
                    <a:pt x="558148" y="518459"/>
                  </a:cubicBezTo>
                  <a:moveTo>
                    <a:pt x="118709" y="569232"/>
                  </a:moveTo>
                  <a:cubicBezTo>
                    <a:pt x="113346" y="569232"/>
                    <a:pt x="108340" y="567802"/>
                    <a:pt x="103334" y="564942"/>
                  </a:cubicBezTo>
                  <a:cubicBezTo>
                    <a:pt x="88674" y="556360"/>
                    <a:pt x="83669" y="537410"/>
                    <a:pt x="91892" y="522750"/>
                  </a:cubicBezTo>
                  <a:cubicBezTo>
                    <a:pt x="97613" y="512738"/>
                    <a:pt x="107983" y="507375"/>
                    <a:pt x="118709" y="507375"/>
                  </a:cubicBezTo>
                  <a:cubicBezTo>
                    <a:pt x="124073" y="507375"/>
                    <a:pt x="129079" y="508805"/>
                    <a:pt x="134084" y="511666"/>
                  </a:cubicBezTo>
                  <a:cubicBezTo>
                    <a:pt x="148744" y="520247"/>
                    <a:pt x="153750" y="539197"/>
                    <a:pt x="145526" y="553857"/>
                  </a:cubicBezTo>
                  <a:cubicBezTo>
                    <a:pt x="139805" y="563869"/>
                    <a:pt x="129436" y="569232"/>
                    <a:pt x="118709" y="569232"/>
                  </a:cubicBezTo>
                  <a:moveTo>
                    <a:pt x="470189" y="569232"/>
                  </a:moveTo>
                  <a:cubicBezTo>
                    <a:pt x="459462" y="569232"/>
                    <a:pt x="449093" y="563869"/>
                    <a:pt x="443372" y="553857"/>
                  </a:cubicBezTo>
                  <a:cubicBezTo>
                    <a:pt x="434791" y="539197"/>
                    <a:pt x="439797" y="520247"/>
                    <a:pt x="454814" y="511666"/>
                  </a:cubicBezTo>
                  <a:cubicBezTo>
                    <a:pt x="459820" y="508805"/>
                    <a:pt x="464826" y="507375"/>
                    <a:pt x="470189" y="507375"/>
                  </a:cubicBezTo>
                  <a:cubicBezTo>
                    <a:pt x="480916" y="507375"/>
                    <a:pt x="491285" y="512738"/>
                    <a:pt x="497006" y="522750"/>
                  </a:cubicBezTo>
                  <a:cubicBezTo>
                    <a:pt x="505587" y="537410"/>
                    <a:pt x="500582" y="556360"/>
                    <a:pt x="485564" y="564942"/>
                  </a:cubicBezTo>
                  <a:cubicBezTo>
                    <a:pt x="480558" y="568160"/>
                    <a:pt x="475552" y="569232"/>
                    <a:pt x="470189" y="569232"/>
                  </a:cubicBezTo>
                  <a:moveTo>
                    <a:pt x="206669" y="620006"/>
                  </a:moveTo>
                  <a:cubicBezTo>
                    <a:pt x="201305" y="620006"/>
                    <a:pt x="195942" y="618575"/>
                    <a:pt x="191294" y="615715"/>
                  </a:cubicBezTo>
                  <a:cubicBezTo>
                    <a:pt x="176634" y="607133"/>
                    <a:pt x="171628" y="588183"/>
                    <a:pt x="179852" y="573523"/>
                  </a:cubicBezTo>
                  <a:cubicBezTo>
                    <a:pt x="185573" y="563511"/>
                    <a:pt x="195942" y="558148"/>
                    <a:pt x="206669" y="558148"/>
                  </a:cubicBezTo>
                  <a:cubicBezTo>
                    <a:pt x="212032" y="558148"/>
                    <a:pt x="217395" y="559578"/>
                    <a:pt x="222044" y="562439"/>
                  </a:cubicBezTo>
                  <a:cubicBezTo>
                    <a:pt x="236704" y="571020"/>
                    <a:pt x="241709" y="589971"/>
                    <a:pt x="233486" y="604631"/>
                  </a:cubicBezTo>
                  <a:cubicBezTo>
                    <a:pt x="227407" y="614642"/>
                    <a:pt x="217038" y="620006"/>
                    <a:pt x="206669" y="620006"/>
                  </a:cubicBezTo>
                  <a:moveTo>
                    <a:pt x="382230" y="620006"/>
                  </a:moveTo>
                  <a:cubicBezTo>
                    <a:pt x="371503" y="620006"/>
                    <a:pt x="361134" y="614285"/>
                    <a:pt x="355413" y="604631"/>
                  </a:cubicBezTo>
                  <a:cubicBezTo>
                    <a:pt x="346831" y="589971"/>
                    <a:pt x="351837" y="571020"/>
                    <a:pt x="366855" y="562439"/>
                  </a:cubicBezTo>
                  <a:cubicBezTo>
                    <a:pt x="371861" y="559578"/>
                    <a:pt x="376866" y="558148"/>
                    <a:pt x="382230" y="558148"/>
                  </a:cubicBezTo>
                  <a:cubicBezTo>
                    <a:pt x="392957" y="558148"/>
                    <a:pt x="403326" y="563511"/>
                    <a:pt x="409047" y="573523"/>
                  </a:cubicBezTo>
                  <a:cubicBezTo>
                    <a:pt x="417628" y="588183"/>
                    <a:pt x="412622" y="607133"/>
                    <a:pt x="397605" y="615715"/>
                  </a:cubicBezTo>
                  <a:cubicBezTo>
                    <a:pt x="392957" y="618933"/>
                    <a:pt x="387593" y="620006"/>
                    <a:pt x="382230" y="620006"/>
                  </a:cubicBezTo>
                  <a:moveTo>
                    <a:pt x="294270" y="670779"/>
                  </a:moveTo>
                  <a:cubicBezTo>
                    <a:pt x="288907" y="670779"/>
                    <a:pt x="283901" y="669349"/>
                    <a:pt x="278895" y="666488"/>
                  </a:cubicBezTo>
                  <a:cubicBezTo>
                    <a:pt x="264236" y="657907"/>
                    <a:pt x="259230" y="638956"/>
                    <a:pt x="267454" y="624296"/>
                  </a:cubicBezTo>
                  <a:cubicBezTo>
                    <a:pt x="273175" y="614285"/>
                    <a:pt x="283544" y="608921"/>
                    <a:pt x="294270" y="608921"/>
                  </a:cubicBezTo>
                  <a:cubicBezTo>
                    <a:pt x="299634" y="608921"/>
                    <a:pt x="304640" y="610351"/>
                    <a:pt x="309645" y="613212"/>
                  </a:cubicBezTo>
                  <a:cubicBezTo>
                    <a:pt x="324305" y="621793"/>
                    <a:pt x="329311" y="640744"/>
                    <a:pt x="321087" y="655404"/>
                  </a:cubicBezTo>
                  <a:cubicBezTo>
                    <a:pt x="315366" y="665415"/>
                    <a:pt x="304997" y="670779"/>
                    <a:pt x="294270" y="670779"/>
                  </a:cubicBezTo>
                </a:path>
              </a:pathLst>
            </a:custGeom>
            <a:solidFill>
              <a:srgbClr val="61A8A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B729BA-AF24-493C-BC36-5687D2393A3F}"/>
                </a:ext>
              </a:extLst>
            </p:cNvPr>
            <p:cNvSpPr/>
            <p:nvPr/>
          </p:nvSpPr>
          <p:spPr>
            <a:xfrm>
              <a:off x="9246068" y="604915"/>
              <a:ext cx="427997" cy="481988"/>
            </a:xfrm>
            <a:custGeom>
              <a:avLst/>
              <a:gdLst>
                <a:gd name="connsiteX0" fmla="*/ 213820 w 427997"/>
                <a:gd name="connsiteY0" fmla="*/ 76160 h 481988"/>
                <a:gd name="connsiteX1" fmla="*/ 194869 w 427997"/>
                <a:gd name="connsiteY1" fmla="*/ 71154 h 481988"/>
                <a:gd name="connsiteX2" fmla="*/ 180924 w 427997"/>
                <a:gd name="connsiteY2" fmla="*/ 18951 h 481988"/>
                <a:gd name="connsiteX3" fmla="*/ 213820 w 427997"/>
                <a:gd name="connsiteY3" fmla="*/ 0 h 481988"/>
                <a:gd name="connsiteX4" fmla="*/ 232770 w 427997"/>
                <a:gd name="connsiteY4" fmla="*/ 5006 h 481988"/>
                <a:gd name="connsiteX5" fmla="*/ 246715 w 427997"/>
                <a:gd name="connsiteY5" fmla="*/ 57209 h 481988"/>
                <a:gd name="connsiteX6" fmla="*/ 213820 w 427997"/>
                <a:gd name="connsiteY6" fmla="*/ 76160 h 481988"/>
                <a:gd name="connsiteX7" fmla="*/ 126218 w 427997"/>
                <a:gd name="connsiteY7" fmla="*/ 126933 h 481988"/>
                <a:gd name="connsiteX8" fmla="*/ 93323 w 427997"/>
                <a:gd name="connsiteY8" fmla="*/ 107983 h 481988"/>
                <a:gd name="connsiteX9" fmla="*/ 107267 w 427997"/>
                <a:gd name="connsiteY9" fmla="*/ 55779 h 481988"/>
                <a:gd name="connsiteX10" fmla="*/ 126218 w 427997"/>
                <a:gd name="connsiteY10" fmla="*/ 50773 h 481988"/>
                <a:gd name="connsiteX11" fmla="*/ 159113 w 427997"/>
                <a:gd name="connsiteY11" fmla="*/ 69724 h 481988"/>
                <a:gd name="connsiteX12" fmla="*/ 145169 w 427997"/>
                <a:gd name="connsiteY12" fmla="*/ 121927 h 481988"/>
                <a:gd name="connsiteX13" fmla="*/ 126218 w 427997"/>
                <a:gd name="connsiteY13" fmla="*/ 126933 h 481988"/>
                <a:gd name="connsiteX14" fmla="*/ 301779 w 427997"/>
                <a:gd name="connsiteY14" fmla="*/ 126933 h 481988"/>
                <a:gd name="connsiteX15" fmla="*/ 282829 w 427997"/>
                <a:gd name="connsiteY15" fmla="*/ 121927 h 481988"/>
                <a:gd name="connsiteX16" fmla="*/ 268884 w 427997"/>
                <a:gd name="connsiteY16" fmla="*/ 69724 h 481988"/>
                <a:gd name="connsiteX17" fmla="*/ 301779 w 427997"/>
                <a:gd name="connsiteY17" fmla="*/ 50773 h 481988"/>
                <a:gd name="connsiteX18" fmla="*/ 320730 w 427997"/>
                <a:gd name="connsiteY18" fmla="*/ 55779 h 481988"/>
                <a:gd name="connsiteX19" fmla="*/ 334675 w 427997"/>
                <a:gd name="connsiteY19" fmla="*/ 107983 h 481988"/>
                <a:gd name="connsiteX20" fmla="*/ 301779 w 427997"/>
                <a:gd name="connsiteY20" fmla="*/ 126933 h 481988"/>
                <a:gd name="connsiteX21" fmla="*/ 38259 w 427997"/>
                <a:gd name="connsiteY21" fmla="*/ 177349 h 481988"/>
                <a:gd name="connsiteX22" fmla="*/ 0 w 427997"/>
                <a:gd name="connsiteY22" fmla="*/ 139090 h 481988"/>
                <a:gd name="connsiteX23" fmla="*/ 38259 w 427997"/>
                <a:gd name="connsiteY23" fmla="*/ 100831 h 481988"/>
                <a:gd name="connsiteX24" fmla="*/ 76517 w 427997"/>
                <a:gd name="connsiteY24" fmla="*/ 139090 h 481988"/>
                <a:gd name="connsiteX25" fmla="*/ 38259 w 427997"/>
                <a:gd name="connsiteY25" fmla="*/ 177349 h 481988"/>
                <a:gd name="connsiteX26" fmla="*/ 389738 w 427997"/>
                <a:gd name="connsiteY26" fmla="*/ 177349 h 481988"/>
                <a:gd name="connsiteX27" fmla="*/ 351480 w 427997"/>
                <a:gd name="connsiteY27" fmla="*/ 139090 h 481988"/>
                <a:gd name="connsiteX28" fmla="*/ 389738 w 427997"/>
                <a:gd name="connsiteY28" fmla="*/ 100831 h 481988"/>
                <a:gd name="connsiteX29" fmla="*/ 427997 w 427997"/>
                <a:gd name="connsiteY29" fmla="*/ 139090 h 481988"/>
                <a:gd name="connsiteX30" fmla="*/ 389738 w 427997"/>
                <a:gd name="connsiteY30" fmla="*/ 177349 h 481988"/>
                <a:gd name="connsiteX31" fmla="*/ 38259 w 427997"/>
                <a:gd name="connsiteY31" fmla="*/ 279253 h 481988"/>
                <a:gd name="connsiteX32" fmla="*/ 0 w 427997"/>
                <a:gd name="connsiteY32" fmla="*/ 240994 h 481988"/>
                <a:gd name="connsiteX33" fmla="*/ 38259 w 427997"/>
                <a:gd name="connsiteY33" fmla="*/ 202735 h 481988"/>
                <a:gd name="connsiteX34" fmla="*/ 76517 w 427997"/>
                <a:gd name="connsiteY34" fmla="*/ 240994 h 481988"/>
                <a:gd name="connsiteX35" fmla="*/ 38259 w 427997"/>
                <a:gd name="connsiteY35" fmla="*/ 279253 h 481988"/>
                <a:gd name="connsiteX36" fmla="*/ 389738 w 427997"/>
                <a:gd name="connsiteY36" fmla="*/ 279253 h 481988"/>
                <a:gd name="connsiteX37" fmla="*/ 351480 w 427997"/>
                <a:gd name="connsiteY37" fmla="*/ 240994 h 481988"/>
                <a:gd name="connsiteX38" fmla="*/ 389738 w 427997"/>
                <a:gd name="connsiteY38" fmla="*/ 202735 h 481988"/>
                <a:gd name="connsiteX39" fmla="*/ 427997 w 427997"/>
                <a:gd name="connsiteY39" fmla="*/ 240994 h 481988"/>
                <a:gd name="connsiteX40" fmla="*/ 389738 w 427997"/>
                <a:gd name="connsiteY40" fmla="*/ 279253 h 481988"/>
                <a:gd name="connsiteX41" fmla="*/ 38259 w 427997"/>
                <a:gd name="connsiteY41" fmla="*/ 380799 h 481988"/>
                <a:gd name="connsiteX42" fmla="*/ 0 w 427997"/>
                <a:gd name="connsiteY42" fmla="*/ 342541 h 481988"/>
                <a:gd name="connsiteX43" fmla="*/ 38259 w 427997"/>
                <a:gd name="connsiteY43" fmla="*/ 304282 h 481988"/>
                <a:gd name="connsiteX44" fmla="*/ 76517 w 427997"/>
                <a:gd name="connsiteY44" fmla="*/ 342541 h 481988"/>
                <a:gd name="connsiteX45" fmla="*/ 38259 w 427997"/>
                <a:gd name="connsiteY45" fmla="*/ 380799 h 481988"/>
                <a:gd name="connsiteX46" fmla="*/ 389738 w 427997"/>
                <a:gd name="connsiteY46" fmla="*/ 380799 h 481988"/>
                <a:gd name="connsiteX47" fmla="*/ 351480 w 427997"/>
                <a:gd name="connsiteY47" fmla="*/ 342541 h 481988"/>
                <a:gd name="connsiteX48" fmla="*/ 389738 w 427997"/>
                <a:gd name="connsiteY48" fmla="*/ 304282 h 481988"/>
                <a:gd name="connsiteX49" fmla="*/ 427997 w 427997"/>
                <a:gd name="connsiteY49" fmla="*/ 342541 h 481988"/>
                <a:gd name="connsiteX50" fmla="*/ 389738 w 427997"/>
                <a:gd name="connsiteY50" fmla="*/ 380799 h 481988"/>
                <a:gd name="connsiteX51" fmla="*/ 126218 w 427997"/>
                <a:gd name="connsiteY51" fmla="*/ 431215 h 481988"/>
                <a:gd name="connsiteX52" fmla="*/ 107267 w 427997"/>
                <a:gd name="connsiteY52" fmla="*/ 426209 h 481988"/>
                <a:gd name="connsiteX53" fmla="*/ 93323 w 427997"/>
                <a:gd name="connsiteY53" fmla="*/ 374006 h 481988"/>
                <a:gd name="connsiteX54" fmla="*/ 126218 w 427997"/>
                <a:gd name="connsiteY54" fmla="*/ 355055 h 481988"/>
                <a:gd name="connsiteX55" fmla="*/ 145169 w 427997"/>
                <a:gd name="connsiteY55" fmla="*/ 360061 h 481988"/>
                <a:gd name="connsiteX56" fmla="*/ 159113 w 427997"/>
                <a:gd name="connsiteY56" fmla="*/ 412264 h 481988"/>
                <a:gd name="connsiteX57" fmla="*/ 126218 w 427997"/>
                <a:gd name="connsiteY57" fmla="*/ 431215 h 481988"/>
                <a:gd name="connsiteX58" fmla="*/ 301779 w 427997"/>
                <a:gd name="connsiteY58" fmla="*/ 431215 h 481988"/>
                <a:gd name="connsiteX59" fmla="*/ 268884 w 427997"/>
                <a:gd name="connsiteY59" fmla="*/ 412264 h 481988"/>
                <a:gd name="connsiteX60" fmla="*/ 282829 w 427997"/>
                <a:gd name="connsiteY60" fmla="*/ 360061 h 481988"/>
                <a:gd name="connsiteX61" fmla="*/ 301779 w 427997"/>
                <a:gd name="connsiteY61" fmla="*/ 355055 h 481988"/>
                <a:gd name="connsiteX62" fmla="*/ 334675 w 427997"/>
                <a:gd name="connsiteY62" fmla="*/ 374006 h 481988"/>
                <a:gd name="connsiteX63" fmla="*/ 320730 w 427997"/>
                <a:gd name="connsiteY63" fmla="*/ 426209 h 481988"/>
                <a:gd name="connsiteX64" fmla="*/ 301779 w 427997"/>
                <a:gd name="connsiteY64" fmla="*/ 431215 h 481988"/>
                <a:gd name="connsiteX65" fmla="*/ 214177 w 427997"/>
                <a:gd name="connsiteY65" fmla="*/ 481988 h 481988"/>
                <a:gd name="connsiteX66" fmla="*/ 195227 w 427997"/>
                <a:gd name="connsiteY66" fmla="*/ 476982 h 481988"/>
                <a:gd name="connsiteX67" fmla="*/ 181282 w 427997"/>
                <a:gd name="connsiteY67" fmla="*/ 424779 h 481988"/>
                <a:gd name="connsiteX68" fmla="*/ 214177 w 427997"/>
                <a:gd name="connsiteY68" fmla="*/ 405828 h 481988"/>
                <a:gd name="connsiteX69" fmla="*/ 233128 w 427997"/>
                <a:gd name="connsiteY69" fmla="*/ 410834 h 481988"/>
                <a:gd name="connsiteX70" fmla="*/ 247073 w 427997"/>
                <a:gd name="connsiteY70" fmla="*/ 463038 h 481988"/>
                <a:gd name="connsiteX71" fmla="*/ 214177 w 427997"/>
                <a:gd name="connsiteY71" fmla="*/ 481988 h 48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27997" h="481988">
                  <a:moveTo>
                    <a:pt x="213820" y="76160"/>
                  </a:moveTo>
                  <a:cubicBezTo>
                    <a:pt x="207384" y="76160"/>
                    <a:pt x="200948" y="74372"/>
                    <a:pt x="194869" y="71154"/>
                  </a:cubicBezTo>
                  <a:cubicBezTo>
                    <a:pt x="176634" y="60785"/>
                    <a:pt x="170555" y="37186"/>
                    <a:pt x="180924" y="18951"/>
                  </a:cubicBezTo>
                  <a:cubicBezTo>
                    <a:pt x="188076" y="6794"/>
                    <a:pt x="200948" y="0"/>
                    <a:pt x="213820" y="0"/>
                  </a:cubicBezTo>
                  <a:cubicBezTo>
                    <a:pt x="220256" y="0"/>
                    <a:pt x="226692" y="1788"/>
                    <a:pt x="232770" y="5006"/>
                  </a:cubicBezTo>
                  <a:cubicBezTo>
                    <a:pt x="251006" y="15375"/>
                    <a:pt x="257084" y="38974"/>
                    <a:pt x="246715" y="57209"/>
                  </a:cubicBezTo>
                  <a:cubicBezTo>
                    <a:pt x="239922" y="69366"/>
                    <a:pt x="227049" y="76160"/>
                    <a:pt x="213820" y="76160"/>
                  </a:cubicBezTo>
                  <a:moveTo>
                    <a:pt x="126218" y="126933"/>
                  </a:moveTo>
                  <a:cubicBezTo>
                    <a:pt x="112988" y="126933"/>
                    <a:pt x="100116" y="120139"/>
                    <a:pt x="93323" y="107983"/>
                  </a:cubicBezTo>
                  <a:cubicBezTo>
                    <a:pt x="82954" y="89747"/>
                    <a:pt x="89032" y="66506"/>
                    <a:pt x="107267" y="55779"/>
                  </a:cubicBezTo>
                  <a:cubicBezTo>
                    <a:pt x="113346" y="52203"/>
                    <a:pt x="119782" y="50773"/>
                    <a:pt x="126218" y="50773"/>
                  </a:cubicBezTo>
                  <a:cubicBezTo>
                    <a:pt x="139448" y="50773"/>
                    <a:pt x="152320" y="57567"/>
                    <a:pt x="159113" y="69724"/>
                  </a:cubicBezTo>
                  <a:cubicBezTo>
                    <a:pt x="169483" y="87959"/>
                    <a:pt x="163404" y="111201"/>
                    <a:pt x="145169" y="121927"/>
                  </a:cubicBezTo>
                  <a:cubicBezTo>
                    <a:pt x="139090" y="125145"/>
                    <a:pt x="132654" y="126933"/>
                    <a:pt x="126218" y="126933"/>
                  </a:cubicBezTo>
                  <a:moveTo>
                    <a:pt x="301779" y="126933"/>
                  </a:moveTo>
                  <a:cubicBezTo>
                    <a:pt x="295343" y="126933"/>
                    <a:pt x="288907" y="125145"/>
                    <a:pt x="282829" y="121927"/>
                  </a:cubicBezTo>
                  <a:cubicBezTo>
                    <a:pt x="264593" y="111558"/>
                    <a:pt x="258515" y="87959"/>
                    <a:pt x="268884" y="69724"/>
                  </a:cubicBezTo>
                  <a:cubicBezTo>
                    <a:pt x="276035" y="57567"/>
                    <a:pt x="288907" y="50773"/>
                    <a:pt x="301779" y="50773"/>
                  </a:cubicBezTo>
                  <a:cubicBezTo>
                    <a:pt x="308215" y="50773"/>
                    <a:pt x="314651" y="52561"/>
                    <a:pt x="320730" y="55779"/>
                  </a:cubicBezTo>
                  <a:cubicBezTo>
                    <a:pt x="338965" y="66148"/>
                    <a:pt x="345044" y="89747"/>
                    <a:pt x="334675" y="107983"/>
                  </a:cubicBezTo>
                  <a:cubicBezTo>
                    <a:pt x="327881" y="120139"/>
                    <a:pt x="315009" y="126933"/>
                    <a:pt x="301779" y="126933"/>
                  </a:cubicBezTo>
                  <a:moveTo>
                    <a:pt x="38259" y="177349"/>
                  </a:moveTo>
                  <a:cubicBezTo>
                    <a:pt x="17163" y="177349"/>
                    <a:pt x="0" y="160186"/>
                    <a:pt x="0" y="139090"/>
                  </a:cubicBezTo>
                  <a:cubicBezTo>
                    <a:pt x="0" y="117994"/>
                    <a:pt x="17163" y="100831"/>
                    <a:pt x="38259" y="100831"/>
                  </a:cubicBezTo>
                  <a:cubicBezTo>
                    <a:pt x="59355" y="100831"/>
                    <a:pt x="76517" y="117994"/>
                    <a:pt x="76517" y="139090"/>
                  </a:cubicBezTo>
                  <a:cubicBezTo>
                    <a:pt x="76517" y="160544"/>
                    <a:pt x="59355" y="177349"/>
                    <a:pt x="38259" y="177349"/>
                  </a:cubicBezTo>
                  <a:moveTo>
                    <a:pt x="389738" y="177349"/>
                  </a:moveTo>
                  <a:cubicBezTo>
                    <a:pt x="368643" y="177349"/>
                    <a:pt x="351480" y="160186"/>
                    <a:pt x="351480" y="139090"/>
                  </a:cubicBezTo>
                  <a:cubicBezTo>
                    <a:pt x="351480" y="117994"/>
                    <a:pt x="368643" y="100831"/>
                    <a:pt x="389738" y="100831"/>
                  </a:cubicBezTo>
                  <a:cubicBezTo>
                    <a:pt x="410834" y="100831"/>
                    <a:pt x="427997" y="117994"/>
                    <a:pt x="427997" y="139090"/>
                  </a:cubicBezTo>
                  <a:cubicBezTo>
                    <a:pt x="427640" y="160544"/>
                    <a:pt x="410834" y="177349"/>
                    <a:pt x="389738" y="177349"/>
                  </a:cubicBezTo>
                  <a:moveTo>
                    <a:pt x="38259" y="279253"/>
                  </a:moveTo>
                  <a:cubicBezTo>
                    <a:pt x="17163" y="279253"/>
                    <a:pt x="0" y="262090"/>
                    <a:pt x="0" y="240994"/>
                  </a:cubicBezTo>
                  <a:cubicBezTo>
                    <a:pt x="0" y="219898"/>
                    <a:pt x="17163" y="202735"/>
                    <a:pt x="38259" y="202735"/>
                  </a:cubicBezTo>
                  <a:cubicBezTo>
                    <a:pt x="59355" y="202735"/>
                    <a:pt x="76517" y="219898"/>
                    <a:pt x="76517" y="240994"/>
                  </a:cubicBezTo>
                  <a:cubicBezTo>
                    <a:pt x="76517" y="262090"/>
                    <a:pt x="59355" y="279253"/>
                    <a:pt x="38259" y="279253"/>
                  </a:cubicBezTo>
                  <a:moveTo>
                    <a:pt x="389738" y="279253"/>
                  </a:moveTo>
                  <a:cubicBezTo>
                    <a:pt x="368643" y="279253"/>
                    <a:pt x="351480" y="262090"/>
                    <a:pt x="351480" y="240994"/>
                  </a:cubicBezTo>
                  <a:cubicBezTo>
                    <a:pt x="351480" y="219898"/>
                    <a:pt x="368643" y="202735"/>
                    <a:pt x="389738" y="202735"/>
                  </a:cubicBezTo>
                  <a:cubicBezTo>
                    <a:pt x="410834" y="202735"/>
                    <a:pt x="427997" y="219898"/>
                    <a:pt x="427997" y="240994"/>
                  </a:cubicBezTo>
                  <a:cubicBezTo>
                    <a:pt x="427640" y="262090"/>
                    <a:pt x="410834" y="279253"/>
                    <a:pt x="389738" y="279253"/>
                  </a:cubicBezTo>
                  <a:moveTo>
                    <a:pt x="38259" y="380799"/>
                  </a:moveTo>
                  <a:cubicBezTo>
                    <a:pt x="17163" y="380799"/>
                    <a:pt x="0" y="363637"/>
                    <a:pt x="0" y="342541"/>
                  </a:cubicBezTo>
                  <a:cubicBezTo>
                    <a:pt x="0" y="321445"/>
                    <a:pt x="17163" y="304282"/>
                    <a:pt x="38259" y="304282"/>
                  </a:cubicBezTo>
                  <a:cubicBezTo>
                    <a:pt x="59355" y="304282"/>
                    <a:pt x="76517" y="321445"/>
                    <a:pt x="76517" y="342541"/>
                  </a:cubicBezTo>
                  <a:cubicBezTo>
                    <a:pt x="76517" y="363637"/>
                    <a:pt x="59355" y="380799"/>
                    <a:pt x="38259" y="380799"/>
                  </a:cubicBezTo>
                  <a:moveTo>
                    <a:pt x="389738" y="380799"/>
                  </a:moveTo>
                  <a:cubicBezTo>
                    <a:pt x="368643" y="380799"/>
                    <a:pt x="351480" y="363637"/>
                    <a:pt x="351480" y="342541"/>
                  </a:cubicBezTo>
                  <a:cubicBezTo>
                    <a:pt x="351480" y="321445"/>
                    <a:pt x="368643" y="304282"/>
                    <a:pt x="389738" y="304282"/>
                  </a:cubicBezTo>
                  <a:cubicBezTo>
                    <a:pt x="410834" y="304282"/>
                    <a:pt x="427997" y="321445"/>
                    <a:pt x="427997" y="342541"/>
                  </a:cubicBezTo>
                  <a:cubicBezTo>
                    <a:pt x="427997" y="363637"/>
                    <a:pt x="410834" y="380799"/>
                    <a:pt x="389738" y="380799"/>
                  </a:cubicBezTo>
                  <a:moveTo>
                    <a:pt x="126218" y="431215"/>
                  </a:moveTo>
                  <a:cubicBezTo>
                    <a:pt x="119782" y="431215"/>
                    <a:pt x="113346" y="429427"/>
                    <a:pt x="107267" y="426209"/>
                  </a:cubicBezTo>
                  <a:cubicBezTo>
                    <a:pt x="89032" y="415840"/>
                    <a:pt x="82954" y="392241"/>
                    <a:pt x="93323" y="374006"/>
                  </a:cubicBezTo>
                  <a:cubicBezTo>
                    <a:pt x="100474" y="361849"/>
                    <a:pt x="113346" y="355055"/>
                    <a:pt x="126218" y="355055"/>
                  </a:cubicBezTo>
                  <a:cubicBezTo>
                    <a:pt x="132654" y="355055"/>
                    <a:pt x="139090" y="356843"/>
                    <a:pt x="145169" y="360061"/>
                  </a:cubicBezTo>
                  <a:cubicBezTo>
                    <a:pt x="163404" y="370430"/>
                    <a:pt x="169483" y="394029"/>
                    <a:pt x="159113" y="412264"/>
                  </a:cubicBezTo>
                  <a:cubicBezTo>
                    <a:pt x="151962" y="424421"/>
                    <a:pt x="139448" y="431215"/>
                    <a:pt x="126218" y="431215"/>
                  </a:cubicBezTo>
                  <a:moveTo>
                    <a:pt x="301779" y="431215"/>
                  </a:moveTo>
                  <a:cubicBezTo>
                    <a:pt x="288549" y="431215"/>
                    <a:pt x="275677" y="424421"/>
                    <a:pt x="268884" y="412264"/>
                  </a:cubicBezTo>
                  <a:cubicBezTo>
                    <a:pt x="258515" y="394029"/>
                    <a:pt x="264593" y="370788"/>
                    <a:pt x="282829" y="360061"/>
                  </a:cubicBezTo>
                  <a:cubicBezTo>
                    <a:pt x="288907" y="356485"/>
                    <a:pt x="295343" y="355055"/>
                    <a:pt x="301779" y="355055"/>
                  </a:cubicBezTo>
                  <a:cubicBezTo>
                    <a:pt x="315009" y="355055"/>
                    <a:pt x="327881" y="361849"/>
                    <a:pt x="334675" y="374006"/>
                  </a:cubicBezTo>
                  <a:cubicBezTo>
                    <a:pt x="345044" y="392241"/>
                    <a:pt x="338965" y="415482"/>
                    <a:pt x="320730" y="426209"/>
                  </a:cubicBezTo>
                  <a:cubicBezTo>
                    <a:pt x="315009" y="429785"/>
                    <a:pt x="308215" y="431215"/>
                    <a:pt x="301779" y="431215"/>
                  </a:cubicBezTo>
                  <a:moveTo>
                    <a:pt x="214177" y="481988"/>
                  </a:moveTo>
                  <a:cubicBezTo>
                    <a:pt x="207741" y="481988"/>
                    <a:pt x="201305" y="480200"/>
                    <a:pt x="195227" y="476982"/>
                  </a:cubicBezTo>
                  <a:cubicBezTo>
                    <a:pt x="176991" y="466613"/>
                    <a:pt x="170913" y="443014"/>
                    <a:pt x="181282" y="424779"/>
                  </a:cubicBezTo>
                  <a:cubicBezTo>
                    <a:pt x="188433" y="412622"/>
                    <a:pt x="201305" y="405828"/>
                    <a:pt x="214177" y="405828"/>
                  </a:cubicBezTo>
                  <a:cubicBezTo>
                    <a:pt x="220613" y="405828"/>
                    <a:pt x="227049" y="407616"/>
                    <a:pt x="233128" y="410834"/>
                  </a:cubicBezTo>
                  <a:cubicBezTo>
                    <a:pt x="251363" y="421203"/>
                    <a:pt x="257442" y="444802"/>
                    <a:pt x="247073" y="463038"/>
                  </a:cubicBezTo>
                  <a:cubicBezTo>
                    <a:pt x="239922" y="475195"/>
                    <a:pt x="227049" y="481988"/>
                    <a:pt x="214177" y="481988"/>
                  </a:cubicBezTo>
                </a:path>
              </a:pathLst>
            </a:custGeom>
            <a:solidFill>
              <a:srgbClr val="06727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15449E0-59F6-4180-9473-39AA5F0FD2A1}"/>
                </a:ext>
              </a:extLst>
            </p:cNvPr>
            <p:cNvSpPr/>
            <p:nvPr/>
          </p:nvSpPr>
          <p:spPr>
            <a:xfrm>
              <a:off x="9327340" y="700008"/>
              <a:ext cx="265032" cy="292341"/>
            </a:xfrm>
            <a:custGeom>
              <a:avLst/>
              <a:gdLst>
                <a:gd name="connsiteX0" fmla="*/ 241961 w 265032"/>
                <a:gd name="connsiteY0" fmla="*/ 157701 h 292341"/>
                <a:gd name="connsiteX1" fmla="*/ 200484 w 265032"/>
                <a:gd name="connsiteY1" fmla="*/ 156986 h 292341"/>
                <a:gd name="connsiteX2" fmla="*/ 189042 w 265032"/>
                <a:gd name="connsiteY2" fmla="*/ 158416 h 292341"/>
                <a:gd name="connsiteX3" fmla="*/ 185109 w 265032"/>
                <a:gd name="connsiteY3" fmla="*/ 156986 h 292341"/>
                <a:gd name="connsiteX4" fmla="*/ 184752 w 265032"/>
                <a:gd name="connsiteY4" fmla="*/ 135890 h 292341"/>
                <a:gd name="connsiteX5" fmla="*/ 184752 w 265032"/>
                <a:gd name="connsiteY5" fmla="*/ 135890 h 292341"/>
                <a:gd name="connsiteX6" fmla="*/ 184752 w 265032"/>
                <a:gd name="connsiteY6" fmla="*/ 135890 h 292341"/>
                <a:gd name="connsiteX7" fmla="*/ 199769 w 265032"/>
                <a:gd name="connsiteY7" fmla="*/ 135532 h 292341"/>
                <a:gd name="connsiteX8" fmla="*/ 246967 w 265032"/>
                <a:gd name="connsiteY8" fmla="*/ 131241 h 292341"/>
                <a:gd name="connsiteX9" fmla="*/ 260554 w 265032"/>
                <a:gd name="connsiteY9" fmla="*/ 77250 h 292341"/>
                <a:gd name="connsiteX10" fmla="*/ 196909 w 265032"/>
                <a:gd name="connsiteY10" fmla="*/ 57584 h 292341"/>
                <a:gd name="connsiteX11" fmla="*/ 175455 w 265032"/>
                <a:gd name="connsiteY11" fmla="*/ 92983 h 292341"/>
                <a:gd name="connsiteX12" fmla="*/ 171165 w 265032"/>
                <a:gd name="connsiteY12" fmla="*/ 102994 h 292341"/>
                <a:gd name="connsiteX13" fmla="*/ 167589 w 265032"/>
                <a:gd name="connsiteY13" fmla="*/ 105855 h 292341"/>
                <a:gd name="connsiteX14" fmla="*/ 149353 w 265032"/>
                <a:gd name="connsiteY14" fmla="*/ 95486 h 292341"/>
                <a:gd name="connsiteX15" fmla="*/ 149353 w 265032"/>
                <a:gd name="connsiteY15" fmla="*/ 95128 h 292341"/>
                <a:gd name="connsiteX16" fmla="*/ 149353 w 265032"/>
                <a:gd name="connsiteY16" fmla="*/ 95128 h 292341"/>
                <a:gd name="connsiteX17" fmla="*/ 156505 w 265032"/>
                <a:gd name="connsiteY17" fmla="*/ 81541 h 292341"/>
                <a:gd name="connsiteX18" fmla="*/ 176528 w 265032"/>
                <a:gd name="connsiteY18" fmla="*/ 41137 h 292341"/>
                <a:gd name="connsiteX19" fmla="*/ 133621 w 265032"/>
                <a:gd name="connsiteY19" fmla="*/ 18 h 292341"/>
                <a:gd name="connsiteX20" fmla="*/ 87496 w 265032"/>
                <a:gd name="connsiteY20" fmla="*/ 45785 h 292341"/>
                <a:gd name="connsiteX21" fmla="*/ 107877 w 265032"/>
                <a:gd name="connsiteY21" fmla="*/ 81898 h 292341"/>
                <a:gd name="connsiteX22" fmla="*/ 115028 w 265032"/>
                <a:gd name="connsiteY22" fmla="*/ 95128 h 292341"/>
                <a:gd name="connsiteX23" fmla="*/ 115028 w 265032"/>
                <a:gd name="connsiteY23" fmla="*/ 95486 h 292341"/>
                <a:gd name="connsiteX24" fmla="*/ 97150 w 265032"/>
                <a:gd name="connsiteY24" fmla="*/ 105855 h 292341"/>
                <a:gd name="connsiteX25" fmla="*/ 96792 w 265032"/>
                <a:gd name="connsiteY25" fmla="*/ 105855 h 292341"/>
                <a:gd name="connsiteX26" fmla="*/ 96792 w 265032"/>
                <a:gd name="connsiteY26" fmla="*/ 105855 h 292341"/>
                <a:gd name="connsiteX27" fmla="*/ 88926 w 265032"/>
                <a:gd name="connsiteY27" fmla="*/ 92983 h 292341"/>
                <a:gd name="connsiteX28" fmla="*/ 63897 w 265032"/>
                <a:gd name="connsiteY28" fmla="*/ 55082 h 292341"/>
                <a:gd name="connsiteX29" fmla="*/ 6688 w 265032"/>
                <a:gd name="connsiteY29" fmla="*/ 71887 h 292341"/>
                <a:gd name="connsiteX30" fmla="*/ 23493 w 265032"/>
                <a:gd name="connsiteY30" fmla="*/ 134459 h 292341"/>
                <a:gd name="connsiteX31" fmla="*/ 64970 w 265032"/>
                <a:gd name="connsiteY31" fmla="*/ 134817 h 292341"/>
                <a:gd name="connsiteX32" fmla="*/ 79987 w 265032"/>
                <a:gd name="connsiteY32" fmla="*/ 135175 h 292341"/>
                <a:gd name="connsiteX33" fmla="*/ 79987 w 265032"/>
                <a:gd name="connsiteY33" fmla="*/ 135175 h 292341"/>
                <a:gd name="connsiteX34" fmla="*/ 79987 w 265032"/>
                <a:gd name="connsiteY34" fmla="*/ 155913 h 292341"/>
                <a:gd name="connsiteX35" fmla="*/ 79987 w 265032"/>
                <a:gd name="connsiteY35" fmla="*/ 155913 h 292341"/>
                <a:gd name="connsiteX36" fmla="*/ 79987 w 265032"/>
                <a:gd name="connsiteY36" fmla="*/ 155913 h 292341"/>
                <a:gd name="connsiteX37" fmla="*/ 64970 w 265032"/>
                <a:gd name="connsiteY37" fmla="*/ 156628 h 292341"/>
                <a:gd name="connsiteX38" fmla="*/ 19560 w 265032"/>
                <a:gd name="connsiteY38" fmla="*/ 159489 h 292341"/>
                <a:gd name="connsiteX39" fmla="*/ 5257 w 265032"/>
                <a:gd name="connsiteY39" fmla="*/ 217413 h 292341"/>
                <a:gd name="connsiteX40" fmla="*/ 67830 w 265032"/>
                <a:gd name="connsiteY40" fmla="*/ 234218 h 292341"/>
                <a:gd name="connsiteX41" fmla="*/ 88926 w 265032"/>
                <a:gd name="connsiteY41" fmla="*/ 198462 h 292341"/>
                <a:gd name="connsiteX42" fmla="*/ 96792 w 265032"/>
                <a:gd name="connsiteY42" fmla="*/ 185948 h 292341"/>
                <a:gd name="connsiteX43" fmla="*/ 96792 w 265032"/>
                <a:gd name="connsiteY43" fmla="*/ 185948 h 292341"/>
                <a:gd name="connsiteX44" fmla="*/ 97150 w 265032"/>
                <a:gd name="connsiteY44" fmla="*/ 185948 h 292341"/>
                <a:gd name="connsiteX45" fmla="*/ 115028 w 265032"/>
                <a:gd name="connsiteY45" fmla="*/ 196317 h 292341"/>
                <a:gd name="connsiteX46" fmla="*/ 115028 w 265032"/>
                <a:gd name="connsiteY46" fmla="*/ 196675 h 292341"/>
                <a:gd name="connsiteX47" fmla="*/ 107877 w 265032"/>
                <a:gd name="connsiteY47" fmla="*/ 210262 h 292341"/>
                <a:gd name="connsiteX48" fmla="*/ 88211 w 265032"/>
                <a:gd name="connsiteY48" fmla="*/ 253169 h 292341"/>
                <a:gd name="connsiteX49" fmla="*/ 128258 w 265032"/>
                <a:gd name="connsiteY49" fmla="*/ 292143 h 292341"/>
                <a:gd name="connsiteX50" fmla="*/ 177243 w 265032"/>
                <a:gd name="connsiteY50" fmla="*/ 246733 h 292341"/>
                <a:gd name="connsiteX51" fmla="*/ 157577 w 265032"/>
                <a:gd name="connsiteY51" fmla="*/ 210619 h 292341"/>
                <a:gd name="connsiteX52" fmla="*/ 150426 w 265032"/>
                <a:gd name="connsiteY52" fmla="*/ 201323 h 292341"/>
                <a:gd name="connsiteX53" fmla="*/ 149711 w 265032"/>
                <a:gd name="connsiteY53" fmla="*/ 197032 h 292341"/>
                <a:gd name="connsiteX54" fmla="*/ 167589 w 265032"/>
                <a:gd name="connsiteY54" fmla="*/ 186305 h 292341"/>
                <a:gd name="connsiteX55" fmla="*/ 167946 w 265032"/>
                <a:gd name="connsiteY55" fmla="*/ 186305 h 292341"/>
                <a:gd name="connsiteX56" fmla="*/ 167946 w 265032"/>
                <a:gd name="connsiteY56" fmla="*/ 186305 h 292341"/>
                <a:gd name="connsiteX57" fmla="*/ 175813 w 265032"/>
                <a:gd name="connsiteY57" fmla="*/ 199177 h 292341"/>
                <a:gd name="connsiteX58" fmla="*/ 202987 w 265032"/>
                <a:gd name="connsiteY58" fmla="*/ 237794 h 292341"/>
                <a:gd name="connsiteX59" fmla="*/ 256621 w 265032"/>
                <a:gd name="connsiteY59" fmla="*/ 222419 h 292341"/>
                <a:gd name="connsiteX60" fmla="*/ 241961 w 265032"/>
                <a:gd name="connsiteY60" fmla="*/ 157701 h 29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5032" h="292341">
                  <a:moveTo>
                    <a:pt x="241961" y="157701"/>
                  </a:moveTo>
                  <a:cubicBezTo>
                    <a:pt x="228731" y="150192"/>
                    <a:pt x="213356" y="150550"/>
                    <a:pt x="200484" y="156986"/>
                  </a:cubicBezTo>
                  <a:cubicBezTo>
                    <a:pt x="196909" y="158773"/>
                    <a:pt x="192976" y="159131"/>
                    <a:pt x="189042" y="158416"/>
                  </a:cubicBezTo>
                  <a:cubicBezTo>
                    <a:pt x="187612" y="158058"/>
                    <a:pt x="186182" y="157343"/>
                    <a:pt x="185109" y="156986"/>
                  </a:cubicBezTo>
                  <a:cubicBezTo>
                    <a:pt x="177243" y="152337"/>
                    <a:pt x="177243" y="140538"/>
                    <a:pt x="184752" y="135890"/>
                  </a:cubicBezTo>
                  <a:lnTo>
                    <a:pt x="184752" y="135890"/>
                  </a:lnTo>
                  <a:lnTo>
                    <a:pt x="184752" y="135890"/>
                  </a:lnTo>
                  <a:cubicBezTo>
                    <a:pt x="189400" y="133387"/>
                    <a:pt x="195121" y="133029"/>
                    <a:pt x="199769" y="135532"/>
                  </a:cubicBezTo>
                  <a:cubicBezTo>
                    <a:pt x="214429" y="143041"/>
                    <a:pt x="232665" y="142326"/>
                    <a:pt x="246967" y="131241"/>
                  </a:cubicBezTo>
                  <a:cubicBezTo>
                    <a:pt x="263415" y="118727"/>
                    <a:pt x="269493" y="95843"/>
                    <a:pt x="260554" y="77250"/>
                  </a:cubicBezTo>
                  <a:cubicBezTo>
                    <a:pt x="249112" y="52579"/>
                    <a:pt x="219435" y="43997"/>
                    <a:pt x="196909" y="57584"/>
                  </a:cubicBezTo>
                  <a:cubicBezTo>
                    <a:pt x="184037" y="65451"/>
                    <a:pt x="176170" y="79038"/>
                    <a:pt x="175455" y="92983"/>
                  </a:cubicBezTo>
                  <a:cubicBezTo>
                    <a:pt x="175098" y="96558"/>
                    <a:pt x="173667" y="100134"/>
                    <a:pt x="171165" y="102994"/>
                  </a:cubicBezTo>
                  <a:cubicBezTo>
                    <a:pt x="170092" y="104067"/>
                    <a:pt x="168662" y="105140"/>
                    <a:pt x="167589" y="105855"/>
                  </a:cubicBezTo>
                  <a:cubicBezTo>
                    <a:pt x="159723" y="110503"/>
                    <a:pt x="149353" y="104782"/>
                    <a:pt x="149353" y="95486"/>
                  </a:cubicBezTo>
                  <a:lnTo>
                    <a:pt x="149353" y="95128"/>
                  </a:lnTo>
                  <a:lnTo>
                    <a:pt x="149353" y="95128"/>
                  </a:lnTo>
                  <a:cubicBezTo>
                    <a:pt x="149353" y="89765"/>
                    <a:pt x="152214" y="84759"/>
                    <a:pt x="156505" y="81541"/>
                  </a:cubicBezTo>
                  <a:cubicBezTo>
                    <a:pt x="169377" y="72959"/>
                    <a:pt x="177601" y="57942"/>
                    <a:pt x="176528" y="41137"/>
                  </a:cubicBezTo>
                  <a:cubicBezTo>
                    <a:pt x="174740" y="18611"/>
                    <a:pt x="156147" y="733"/>
                    <a:pt x="133621" y="18"/>
                  </a:cubicBezTo>
                  <a:cubicBezTo>
                    <a:pt x="107519" y="-697"/>
                    <a:pt x="86781" y="20398"/>
                    <a:pt x="87496" y="45785"/>
                  </a:cubicBezTo>
                  <a:cubicBezTo>
                    <a:pt x="87853" y="61160"/>
                    <a:pt x="96077" y="74390"/>
                    <a:pt x="107877" y="81898"/>
                  </a:cubicBezTo>
                  <a:cubicBezTo>
                    <a:pt x="112525" y="84759"/>
                    <a:pt x="115028" y="89765"/>
                    <a:pt x="115028" y="95128"/>
                  </a:cubicBezTo>
                  <a:lnTo>
                    <a:pt x="115028" y="95486"/>
                  </a:lnTo>
                  <a:cubicBezTo>
                    <a:pt x="115028" y="104425"/>
                    <a:pt x="105016" y="110146"/>
                    <a:pt x="97150" y="105855"/>
                  </a:cubicBezTo>
                  <a:lnTo>
                    <a:pt x="96792" y="105855"/>
                  </a:lnTo>
                  <a:lnTo>
                    <a:pt x="96792" y="105855"/>
                  </a:lnTo>
                  <a:cubicBezTo>
                    <a:pt x="92144" y="102994"/>
                    <a:pt x="88926" y="98346"/>
                    <a:pt x="88926" y="92983"/>
                  </a:cubicBezTo>
                  <a:cubicBezTo>
                    <a:pt x="88211" y="77250"/>
                    <a:pt x="79272" y="62590"/>
                    <a:pt x="63897" y="55082"/>
                  </a:cubicBezTo>
                  <a:cubicBezTo>
                    <a:pt x="43516" y="45070"/>
                    <a:pt x="18487" y="52579"/>
                    <a:pt x="6688" y="71887"/>
                  </a:cubicBezTo>
                  <a:cubicBezTo>
                    <a:pt x="-6899" y="94055"/>
                    <a:pt x="967" y="122660"/>
                    <a:pt x="23493" y="134459"/>
                  </a:cubicBezTo>
                  <a:cubicBezTo>
                    <a:pt x="36723" y="141611"/>
                    <a:pt x="52455" y="141253"/>
                    <a:pt x="64970" y="134817"/>
                  </a:cubicBezTo>
                  <a:cubicBezTo>
                    <a:pt x="69618" y="132314"/>
                    <a:pt x="75339" y="132672"/>
                    <a:pt x="79987" y="135175"/>
                  </a:cubicBezTo>
                  <a:lnTo>
                    <a:pt x="79987" y="135175"/>
                  </a:lnTo>
                  <a:cubicBezTo>
                    <a:pt x="87853" y="139823"/>
                    <a:pt x="87853" y="151265"/>
                    <a:pt x="79987" y="155913"/>
                  </a:cubicBezTo>
                  <a:lnTo>
                    <a:pt x="79987" y="155913"/>
                  </a:lnTo>
                  <a:lnTo>
                    <a:pt x="79987" y="155913"/>
                  </a:lnTo>
                  <a:cubicBezTo>
                    <a:pt x="75339" y="158416"/>
                    <a:pt x="69618" y="158773"/>
                    <a:pt x="64970" y="156628"/>
                  </a:cubicBezTo>
                  <a:cubicBezTo>
                    <a:pt x="51025" y="149477"/>
                    <a:pt x="33505" y="149834"/>
                    <a:pt x="19560" y="159489"/>
                  </a:cubicBezTo>
                  <a:cubicBezTo>
                    <a:pt x="967" y="172361"/>
                    <a:pt x="-5469" y="197390"/>
                    <a:pt x="5257" y="217413"/>
                  </a:cubicBezTo>
                  <a:cubicBezTo>
                    <a:pt x="17414" y="240297"/>
                    <a:pt x="46377" y="247805"/>
                    <a:pt x="67830" y="234218"/>
                  </a:cubicBezTo>
                  <a:cubicBezTo>
                    <a:pt x="80702" y="226352"/>
                    <a:pt x="88211" y="212407"/>
                    <a:pt x="88926" y="198462"/>
                  </a:cubicBezTo>
                  <a:cubicBezTo>
                    <a:pt x="89284" y="193099"/>
                    <a:pt x="92144" y="188451"/>
                    <a:pt x="96792" y="185948"/>
                  </a:cubicBezTo>
                  <a:lnTo>
                    <a:pt x="96792" y="185948"/>
                  </a:lnTo>
                  <a:lnTo>
                    <a:pt x="97150" y="185948"/>
                  </a:lnTo>
                  <a:cubicBezTo>
                    <a:pt x="105016" y="181657"/>
                    <a:pt x="115028" y="187378"/>
                    <a:pt x="115028" y="196317"/>
                  </a:cubicBezTo>
                  <a:lnTo>
                    <a:pt x="115028" y="196675"/>
                  </a:lnTo>
                  <a:cubicBezTo>
                    <a:pt x="115028" y="202038"/>
                    <a:pt x="112167" y="207044"/>
                    <a:pt x="107877" y="210262"/>
                  </a:cubicBezTo>
                  <a:cubicBezTo>
                    <a:pt x="94289" y="219201"/>
                    <a:pt x="86066" y="235291"/>
                    <a:pt x="88211" y="253169"/>
                  </a:cubicBezTo>
                  <a:cubicBezTo>
                    <a:pt x="90714" y="273907"/>
                    <a:pt x="107519" y="290355"/>
                    <a:pt x="128258" y="292143"/>
                  </a:cubicBezTo>
                  <a:cubicBezTo>
                    <a:pt x="155074" y="294645"/>
                    <a:pt x="177601" y="273192"/>
                    <a:pt x="177243" y="246733"/>
                  </a:cubicBezTo>
                  <a:cubicBezTo>
                    <a:pt x="176885" y="231715"/>
                    <a:pt x="169019" y="218128"/>
                    <a:pt x="157577" y="210619"/>
                  </a:cubicBezTo>
                  <a:cubicBezTo>
                    <a:pt x="154359" y="208474"/>
                    <a:pt x="151499" y="205256"/>
                    <a:pt x="150426" y="201323"/>
                  </a:cubicBezTo>
                  <a:cubicBezTo>
                    <a:pt x="150069" y="199893"/>
                    <a:pt x="149711" y="198462"/>
                    <a:pt x="149711" y="197032"/>
                  </a:cubicBezTo>
                  <a:cubicBezTo>
                    <a:pt x="149711" y="188093"/>
                    <a:pt x="159723" y="182015"/>
                    <a:pt x="167589" y="186305"/>
                  </a:cubicBezTo>
                  <a:lnTo>
                    <a:pt x="167946" y="186305"/>
                  </a:lnTo>
                  <a:lnTo>
                    <a:pt x="167946" y="186305"/>
                  </a:lnTo>
                  <a:cubicBezTo>
                    <a:pt x="172595" y="189166"/>
                    <a:pt x="175455" y="193814"/>
                    <a:pt x="175813" y="199177"/>
                  </a:cubicBezTo>
                  <a:cubicBezTo>
                    <a:pt x="176528" y="215625"/>
                    <a:pt x="186540" y="231000"/>
                    <a:pt x="202987" y="237794"/>
                  </a:cubicBezTo>
                  <a:cubicBezTo>
                    <a:pt x="221938" y="246018"/>
                    <a:pt x="244822" y="239582"/>
                    <a:pt x="256621" y="222419"/>
                  </a:cubicBezTo>
                  <a:cubicBezTo>
                    <a:pt x="272354" y="200608"/>
                    <a:pt x="265202" y="170215"/>
                    <a:pt x="241961" y="157701"/>
                  </a:cubicBezTo>
                </a:path>
              </a:pathLst>
            </a:custGeom>
            <a:solidFill>
              <a:srgbClr val="00535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3" name="Graphic 50">
              <a:extLst>
                <a:ext uri="{FF2B5EF4-FFF2-40B4-BE49-F238E27FC236}">
                  <a16:creationId xmlns:a16="http://schemas.microsoft.com/office/drawing/2014/main" id="{BD830F99-CA54-46C6-A36B-F0263CA7D7B0}"/>
                </a:ext>
              </a:extLst>
            </p:cNvPr>
            <p:cNvGrpSpPr/>
            <p:nvPr/>
          </p:nvGrpSpPr>
          <p:grpSpPr>
            <a:xfrm>
              <a:off x="9866074" y="958897"/>
              <a:ext cx="1797802" cy="65433"/>
              <a:chOff x="9866074" y="958897"/>
              <a:chExt cx="1797802" cy="65433"/>
            </a:xfrm>
            <a:solidFill>
              <a:srgbClr val="B5B4B5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5E6CA9E-E9EB-44AE-94BA-F96D7C1082C6}"/>
                  </a:ext>
                </a:extLst>
              </p:cNvPr>
              <p:cNvSpPr/>
              <p:nvPr/>
            </p:nvSpPr>
            <p:spPr>
              <a:xfrm>
                <a:off x="986607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439144-663C-4EE2-97BB-405D05FEBAB3}"/>
                  </a:ext>
                </a:extLst>
              </p:cNvPr>
              <p:cNvSpPr/>
              <p:nvPr/>
            </p:nvSpPr>
            <p:spPr>
              <a:xfrm>
                <a:off x="9930077" y="960327"/>
                <a:ext cx="56494" cy="61857"/>
              </a:xfrm>
              <a:custGeom>
                <a:avLst/>
                <a:gdLst>
                  <a:gd name="connsiteX0" fmla="*/ 56494 w 56494"/>
                  <a:gd name="connsiteY0" fmla="*/ 0 h 61857"/>
                  <a:gd name="connsiteX1" fmla="*/ 56494 w 56494"/>
                  <a:gd name="connsiteY1" fmla="*/ 61500 h 61857"/>
                  <a:gd name="connsiteX2" fmla="*/ 42192 w 56494"/>
                  <a:gd name="connsiteY2" fmla="*/ 61500 h 61857"/>
                  <a:gd name="connsiteX3" fmla="*/ 42192 w 56494"/>
                  <a:gd name="connsiteY3" fmla="*/ 36471 h 61857"/>
                  <a:gd name="connsiteX4" fmla="*/ 14302 w 56494"/>
                  <a:gd name="connsiteY4" fmla="*/ 36471 h 61857"/>
                  <a:gd name="connsiteX5" fmla="*/ 14302 w 56494"/>
                  <a:gd name="connsiteY5" fmla="*/ 61858 h 61857"/>
                  <a:gd name="connsiteX6" fmla="*/ 0 w 56494"/>
                  <a:gd name="connsiteY6" fmla="*/ 61858 h 61857"/>
                  <a:gd name="connsiteX7" fmla="*/ 0 w 56494"/>
                  <a:gd name="connsiteY7" fmla="*/ 358 h 61857"/>
                  <a:gd name="connsiteX8" fmla="*/ 14302 w 56494"/>
                  <a:gd name="connsiteY8" fmla="*/ 358 h 61857"/>
                  <a:gd name="connsiteX9" fmla="*/ 14302 w 56494"/>
                  <a:gd name="connsiteY9" fmla="*/ 24671 h 61857"/>
                  <a:gd name="connsiteX10" fmla="*/ 42192 w 56494"/>
                  <a:gd name="connsiteY10" fmla="*/ 24671 h 61857"/>
                  <a:gd name="connsiteX11" fmla="*/ 42192 w 56494"/>
                  <a:gd name="connsiteY11" fmla="*/ 358 h 61857"/>
                  <a:gd name="connsiteX12" fmla="*/ 56494 w 56494"/>
                  <a:gd name="connsiteY12" fmla="*/ 358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94" h="61857">
                    <a:moveTo>
                      <a:pt x="56494" y="0"/>
                    </a:moveTo>
                    <a:lnTo>
                      <a:pt x="56494" y="61500"/>
                    </a:lnTo>
                    <a:lnTo>
                      <a:pt x="42192" y="61500"/>
                    </a:lnTo>
                    <a:lnTo>
                      <a:pt x="42192" y="36471"/>
                    </a:lnTo>
                    <a:lnTo>
                      <a:pt x="14302" y="36471"/>
                    </a:lnTo>
                    <a:lnTo>
                      <a:pt x="14302" y="61858"/>
                    </a:lnTo>
                    <a:lnTo>
                      <a:pt x="0" y="61858"/>
                    </a:lnTo>
                    <a:lnTo>
                      <a:pt x="0" y="358"/>
                    </a:lnTo>
                    <a:lnTo>
                      <a:pt x="14302" y="358"/>
                    </a:lnTo>
                    <a:lnTo>
                      <a:pt x="14302" y="24671"/>
                    </a:lnTo>
                    <a:lnTo>
                      <a:pt x="42192" y="24671"/>
                    </a:lnTo>
                    <a:lnTo>
                      <a:pt x="42192" y="358"/>
                    </a:lnTo>
                    <a:lnTo>
                      <a:pt x="56494" y="3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86A973F-78DC-402E-8534-4A1C8C76E197}"/>
                  </a:ext>
                </a:extLst>
              </p:cNvPr>
              <p:cNvSpPr/>
              <p:nvPr/>
            </p:nvSpPr>
            <p:spPr>
              <a:xfrm>
                <a:off x="10004092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49 w 47912"/>
                  <a:gd name="connsiteY8" fmla="*/ 24672 h 61499"/>
                  <a:gd name="connsiteX9" fmla="*/ 42549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49" y="24672"/>
                    </a:lnTo>
                    <a:lnTo>
                      <a:pt x="42549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2B9135B-1908-49C9-A0FB-A8759BDD4478}"/>
                  </a:ext>
                </a:extLst>
              </p:cNvPr>
              <p:cNvSpPr/>
              <p:nvPr/>
            </p:nvSpPr>
            <p:spPr>
              <a:xfrm>
                <a:off x="10087403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DFC6CE8-F0B0-4B80-90D6-F269A4AEF144}"/>
                  </a:ext>
                </a:extLst>
              </p:cNvPr>
              <p:cNvSpPr/>
              <p:nvPr/>
            </p:nvSpPr>
            <p:spPr>
              <a:xfrm>
                <a:off x="10158914" y="959612"/>
                <a:ext cx="59712" cy="63645"/>
              </a:xfrm>
              <a:custGeom>
                <a:avLst/>
                <a:gdLst>
                  <a:gd name="connsiteX0" fmla="*/ 45768 w 59712"/>
                  <a:gd name="connsiteY0" fmla="*/ 30750 h 63645"/>
                  <a:gd name="connsiteX1" fmla="*/ 58640 w 59712"/>
                  <a:gd name="connsiteY1" fmla="*/ 30750 h 63645"/>
                  <a:gd name="connsiteX2" fmla="*/ 58640 w 59712"/>
                  <a:gd name="connsiteY2" fmla="*/ 55779 h 63645"/>
                  <a:gd name="connsiteX3" fmla="*/ 46840 w 59712"/>
                  <a:gd name="connsiteY3" fmla="*/ 61500 h 63645"/>
                  <a:gd name="connsiteX4" fmla="*/ 33611 w 59712"/>
                  <a:gd name="connsiteY4" fmla="*/ 63645 h 63645"/>
                  <a:gd name="connsiteX5" fmla="*/ 16448 w 59712"/>
                  <a:gd name="connsiteY5" fmla="*/ 59712 h 63645"/>
                  <a:gd name="connsiteX6" fmla="*/ 4291 w 59712"/>
                  <a:gd name="connsiteY6" fmla="*/ 48270 h 63645"/>
                  <a:gd name="connsiteX7" fmla="*/ 0 w 59712"/>
                  <a:gd name="connsiteY7" fmla="*/ 31823 h 63645"/>
                  <a:gd name="connsiteX8" fmla="*/ 4291 w 59712"/>
                  <a:gd name="connsiteY8" fmla="*/ 15375 h 63645"/>
                  <a:gd name="connsiteX9" fmla="*/ 16448 w 59712"/>
                  <a:gd name="connsiteY9" fmla="*/ 3933 h 63645"/>
                  <a:gd name="connsiteX10" fmla="*/ 33968 w 59712"/>
                  <a:gd name="connsiteY10" fmla="*/ 0 h 63645"/>
                  <a:gd name="connsiteX11" fmla="*/ 48628 w 59712"/>
                  <a:gd name="connsiteY11" fmla="*/ 2860 h 63645"/>
                  <a:gd name="connsiteX12" fmla="*/ 59712 w 59712"/>
                  <a:gd name="connsiteY12" fmla="*/ 10727 h 63645"/>
                  <a:gd name="connsiteX13" fmla="*/ 50416 w 59712"/>
                  <a:gd name="connsiteY13" fmla="*/ 19308 h 63645"/>
                  <a:gd name="connsiteX14" fmla="*/ 34326 w 59712"/>
                  <a:gd name="connsiteY14" fmla="*/ 12515 h 63645"/>
                  <a:gd name="connsiteX15" fmla="*/ 23956 w 59712"/>
                  <a:gd name="connsiteY15" fmla="*/ 15017 h 63645"/>
                  <a:gd name="connsiteX16" fmla="*/ 16805 w 59712"/>
                  <a:gd name="connsiteY16" fmla="*/ 21811 h 63645"/>
                  <a:gd name="connsiteX17" fmla="*/ 14302 w 59712"/>
                  <a:gd name="connsiteY17" fmla="*/ 32180 h 63645"/>
                  <a:gd name="connsiteX18" fmla="*/ 16805 w 59712"/>
                  <a:gd name="connsiteY18" fmla="*/ 42549 h 63645"/>
                  <a:gd name="connsiteX19" fmla="*/ 23956 w 59712"/>
                  <a:gd name="connsiteY19" fmla="*/ 49701 h 63645"/>
                  <a:gd name="connsiteX20" fmla="*/ 34326 w 59712"/>
                  <a:gd name="connsiteY20" fmla="*/ 52203 h 63645"/>
                  <a:gd name="connsiteX21" fmla="*/ 45410 w 59712"/>
                  <a:gd name="connsiteY21" fmla="*/ 49701 h 63645"/>
                  <a:gd name="connsiteX22" fmla="*/ 45410 w 59712"/>
                  <a:gd name="connsiteY22" fmla="*/ 30750 h 6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712" h="63645">
                    <a:moveTo>
                      <a:pt x="45768" y="30750"/>
                    </a:moveTo>
                    <a:lnTo>
                      <a:pt x="58640" y="30750"/>
                    </a:lnTo>
                    <a:lnTo>
                      <a:pt x="58640" y="55779"/>
                    </a:lnTo>
                    <a:cubicBezTo>
                      <a:pt x="55422" y="58282"/>
                      <a:pt x="51488" y="60070"/>
                      <a:pt x="46840" y="61500"/>
                    </a:cubicBezTo>
                    <a:cubicBezTo>
                      <a:pt x="42550" y="62930"/>
                      <a:pt x="37901" y="63645"/>
                      <a:pt x="33611" y="63645"/>
                    </a:cubicBezTo>
                    <a:cubicBezTo>
                      <a:pt x="27174" y="63645"/>
                      <a:pt x="21453" y="62215"/>
                      <a:pt x="16448" y="59712"/>
                    </a:cubicBezTo>
                    <a:cubicBezTo>
                      <a:pt x="11442" y="56852"/>
                      <a:pt x="7151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532" y="0"/>
                      <a:pt x="33968" y="0"/>
                    </a:cubicBezTo>
                    <a:cubicBezTo>
                      <a:pt x="39331" y="0"/>
                      <a:pt x="44337" y="1073"/>
                      <a:pt x="48628" y="2860"/>
                    </a:cubicBezTo>
                    <a:cubicBezTo>
                      <a:pt x="52919" y="4648"/>
                      <a:pt x="56852" y="7151"/>
                      <a:pt x="59712" y="10727"/>
                    </a:cubicBezTo>
                    <a:lnTo>
                      <a:pt x="50416" y="19308"/>
                    </a:lnTo>
                    <a:cubicBezTo>
                      <a:pt x="46125" y="14660"/>
                      <a:pt x="40762" y="12515"/>
                      <a:pt x="34326" y="12515"/>
                    </a:cubicBezTo>
                    <a:cubicBezTo>
                      <a:pt x="30392" y="12515"/>
                      <a:pt x="26817" y="13230"/>
                      <a:pt x="23956" y="15017"/>
                    </a:cubicBezTo>
                    <a:cubicBezTo>
                      <a:pt x="20738" y="16805"/>
                      <a:pt x="18593" y="18951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956" y="49701"/>
                    </a:cubicBezTo>
                    <a:cubicBezTo>
                      <a:pt x="26817" y="51488"/>
                      <a:pt x="30392" y="52203"/>
                      <a:pt x="34326" y="52203"/>
                    </a:cubicBezTo>
                    <a:cubicBezTo>
                      <a:pt x="38259" y="52203"/>
                      <a:pt x="42192" y="51488"/>
                      <a:pt x="45410" y="49701"/>
                    </a:cubicBezTo>
                    <a:lnTo>
                      <a:pt x="45410" y="3075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CC46623-C73F-46F1-94E6-E45B71F5132F}"/>
                  </a:ext>
                </a:extLst>
              </p:cNvPr>
              <p:cNvSpPr/>
              <p:nvPr/>
            </p:nvSpPr>
            <p:spPr>
              <a:xfrm>
                <a:off x="10234001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297FE16-C95E-47BF-AB95-A933F2D21723}"/>
                  </a:ext>
                </a:extLst>
              </p:cNvPr>
              <p:cNvSpPr/>
              <p:nvPr/>
            </p:nvSpPr>
            <p:spPr>
              <a:xfrm>
                <a:off x="10301937" y="960327"/>
                <a:ext cx="14302" cy="61499"/>
              </a:xfrm>
              <a:custGeom>
                <a:avLst/>
                <a:gdLst>
                  <a:gd name="connsiteX0" fmla="*/ 0 w 14302"/>
                  <a:gd name="connsiteY0" fmla="*/ 0 h 61499"/>
                  <a:gd name="connsiteX1" fmla="*/ 14302 w 14302"/>
                  <a:gd name="connsiteY1" fmla="*/ 0 h 61499"/>
                  <a:gd name="connsiteX2" fmla="*/ 14302 w 14302"/>
                  <a:gd name="connsiteY2" fmla="*/ 61500 h 61499"/>
                  <a:gd name="connsiteX3" fmla="*/ 0 w 14302"/>
                  <a:gd name="connsiteY3" fmla="*/ 61500 h 61499"/>
                  <a:gd name="connsiteX4" fmla="*/ 0 w 14302"/>
                  <a:gd name="connsiteY4" fmla="*/ 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2" h="61499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74448CC-D61B-49AC-923C-AD3357473408}"/>
                  </a:ext>
                </a:extLst>
              </p:cNvPr>
              <p:cNvSpPr/>
              <p:nvPr/>
            </p:nvSpPr>
            <p:spPr>
              <a:xfrm>
                <a:off x="10333760" y="960685"/>
                <a:ext cx="46482" cy="61499"/>
              </a:xfrm>
              <a:custGeom>
                <a:avLst/>
                <a:gdLst>
                  <a:gd name="connsiteX0" fmla="*/ 14302 w 46482"/>
                  <a:gd name="connsiteY0" fmla="*/ 11084 h 61499"/>
                  <a:gd name="connsiteX1" fmla="*/ 14302 w 46482"/>
                  <a:gd name="connsiteY1" fmla="*/ 27532 h 61499"/>
                  <a:gd name="connsiteX2" fmla="*/ 42907 w 46482"/>
                  <a:gd name="connsiteY2" fmla="*/ 27532 h 61499"/>
                  <a:gd name="connsiteX3" fmla="*/ 42907 w 46482"/>
                  <a:gd name="connsiteY3" fmla="*/ 38974 h 61499"/>
                  <a:gd name="connsiteX4" fmla="*/ 14302 w 46482"/>
                  <a:gd name="connsiteY4" fmla="*/ 38974 h 61499"/>
                  <a:gd name="connsiteX5" fmla="*/ 14302 w 46482"/>
                  <a:gd name="connsiteY5" fmla="*/ 61500 h 61499"/>
                  <a:gd name="connsiteX6" fmla="*/ 0 w 46482"/>
                  <a:gd name="connsiteY6" fmla="*/ 61500 h 61499"/>
                  <a:gd name="connsiteX7" fmla="*/ 0 w 46482"/>
                  <a:gd name="connsiteY7" fmla="*/ 0 h 61499"/>
                  <a:gd name="connsiteX8" fmla="*/ 46483 w 46482"/>
                  <a:gd name="connsiteY8" fmla="*/ 0 h 61499"/>
                  <a:gd name="connsiteX9" fmla="*/ 46483 w 46482"/>
                  <a:gd name="connsiteY9" fmla="*/ 11442 h 61499"/>
                  <a:gd name="connsiteX10" fmla="*/ 14302 w 46482"/>
                  <a:gd name="connsiteY10" fmla="*/ 11442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82" h="61499">
                    <a:moveTo>
                      <a:pt x="14302" y="11084"/>
                    </a:moveTo>
                    <a:lnTo>
                      <a:pt x="14302" y="27532"/>
                    </a:lnTo>
                    <a:lnTo>
                      <a:pt x="42907" y="27532"/>
                    </a:lnTo>
                    <a:lnTo>
                      <a:pt x="42907" y="38974"/>
                    </a:lnTo>
                    <a:lnTo>
                      <a:pt x="14302" y="38974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4302" y="11442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A1E393F-FE35-42D1-BFC8-C15DE76E3267}"/>
                  </a:ext>
                </a:extLst>
              </p:cNvPr>
              <p:cNvSpPr/>
              <p:nvPr/>
            </p:nvSpPr>
            <p:spPr>
              <a:xfrm>
                <a:off x="10388109" y="958897"/>
                <a:ext cx="67221" cy="64360"/>
              </a:xfrm>
              <a:custGeom>
                <a:avLst/>
                <a:gdLst>
                  <a:gd name="connsiteX0" fmla="*/ 16448 w 67221"/>
                  <a:gd name="connsiteY0" fmla="*/ 60070 h 64360"/>
                  <a:gd name="connsiteX1" fmla="*/ 4291 w 67221"/>
                  <a:gd name="connsiteY1" fmla="*/ 48628 h 64360"/>
                  <a:gd name="connsiteX2" fmla="*/ 0 w 67221"/>
                  <a:gd name="connsiteY2" fmla="*/ 32180 h 64360"/>
                  <a:gd name="connsiteX3" fmla="*/ 4291 w 67221"/>
                  <a:gd name="connsiteY3" fmla="*/ 15733 h 64360"/>
                  <a:gd name="connsiteX4" fmla="*/ 16448 w 67221"/>
                  <a:gd name="connsiteY4" fmla="*/ 4291 h 64360"/>
                  <a:gd name="connsiteX5" fmla="*/ 33610 w 67221"/>
                  <a:gd name="connsiteY5" fmla="*/ 0 h 64360"/>
                  <a:gd name="connsiteX6" fmla="*/ 50773 w 67221"/>
                  <a:gd name="connsiteY6" fmla="*/ 4291 h 64360"/>
                  <a:gd name="connsiteX7" fmla="*/ 62930 w 67221"/>
                  <a:gd name="connsiteY7" fmla="*/ 15733 h 64360"/>
                  <a:gd name="connsiteX8" fmla="*/ 67221 w 67221"/>
                  <a:gd name="connsiteY8" fmla="*/ 32180 h 64360"/>
                  <a:gd name="connsiteX9" fmla="*/ 62930 w 67221"/>
                  <a:gd name="connsiteY9" fmla="*/ 48628 h 64360"/>
                  <a:gd name="connsiteX10" fmla="*/ 50773 w 67221"/>
                  <a:gd name="connsiteY10" fmla="*/ 60070 h 64360"/>
                  <a:gd name="connsiteX11" fmla="*/ 33610 w 67221"/>
                  <a:gd name="connsiteY11" fmla="*/ 64360 h 64360"/>
                  <a:gd name="connsiteX12" fmla="*/ 16448 w 67221"/>
                  <a:gd name="connsiteY12" fmla="*/ 60070 h 64360"/>
                  <a:gd name="connsiteX13" fmla="*/ 43622 w 67221"/>
                  <a:gd name="connsiteY13" fmla="*/ 49701 h 64360"/>
                  <a:gd name="connsiteX14" fmla="*/ 50416 w 67221"/>
                  <a:gd name="connsiteY14" fmla="*/ 42549 h 64360"/>
                  <a:gd name="connsiteX15" fmla="*/ 52919 w 67221"/>
                  <a:gd name="connsiteY15" fmla="*/ 32180 h 64360"/>
                  <a:gd name="connsiteX16" fmla="*/ 50416 w 67221"/>
                  <a:gd name="connsiteY16" fmla="*/ 21811 h 64360"/>
                  <a:gd name="connsiteX17" fmla="*/ 43622 w 67221"/>
                  <a:gd name="connsiteY17" fmla="*/ 14660 h 64360"/>
                  <a:gd name="connsiteX18" fmla="*/ 33610 w 67221"/>
                  <a:gd name="connsiteY18" fmla="*/ 12157 h 64360"/>
                  <a:gd name="connsiteX19" fmla="*/ 23599 w 67221"/>
                  <a:gd name="connsiteY19" fmla="*/ 14660 h 64360"/>
                  <a:gd name="connsiteX20" fmla="*/ 16805 w 67221"/>
                  <a:gd name="connsiteY20" fmla="*/ 21811 h 64360"/>
                  <a:gd name="connsiteX21" fmla="*/ 14302 w 67221"/>
                  <a:gd name="connsiteY21" fmla="*/ 32180 h 64360"/>
                  <a:gd name="connsiteX22" fmla="*/ 16805 w 67221"/>
                  <a:gd name="connsiteY22" fmla="*/ 42549 h 64360"/>
                  <a:gd name="connsiteX23" fmla="*/ 23599 w 67221"/>
                  <a:gd name="connsiteY23" fmla="*/ 49701 h 64360"/>
                  <a:gd name="connsiteX24" fmla="*/ 33610 w 67221"/>
                  <a:gd name="connsiteY24" fmla="*/ 52203 h 64360"/>
                  <a:gd name="connsiteX25" fmla="*/ 43622 w 67221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1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7" y="0"/>
                      <a:pt x="45768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8" y="62930"/>
                      <a:pt x="40047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6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722AB95-D1AF-44FA-AED5-DCCC19A75274}"/>
                  </a:ext>
                </a:extLst>
              </p:cNvPr>
              <p:cNvSpPr/>
              <p:nvPr/>
            </p:nvSpPr>
            <p:spPr>
              <a:xfrm>
                <a:off x="10465699" y="958897"/>
                <a:ext cx="67220" cy="64360"/>
              </a:xfrm>
              <a:custGeom>
                <a:avLst/>
                <a:gdLst>
                  <a:gd name="connsiteX0" fmla="*/ 16448 w 67220"/>
                  <a:gd name="connsiteY0" fmla="*/ 60070 h 64360"/>
                  <a:gd name="connsiteX1" fmla="*/ 4291 w 67220"/>
                  <a:gd name="connsiteY1" fmla="*/ 48628 h 64360"/>
                  <a:gd name="connsiteX2" fmla="*/ 0 w 67220"/>
                  <a:gd name="connsiteY2" fmla="*/ 32180 h 64360"/>
                  <a:gd name="connsiteX3" fmla="*/ 4291 w 67220"/>
                  <a:gd name="connsiteY3" fmla="*/ 15733 h 64360"/>
                  <a:gd name="connsiteX4" fmla="*/ 16448 w 67220"/>
                  <a:gd name="connsiteY4" fmla="*/ 4291 h 64360"/>
                  <a:gd name="connsiteX5" fmla="*/ 33610 w 67220"/>
                  <a:gd name="connsiteY5" fmla="*/ 0 h 64360"/>
                  <a:gd name="connsiteX6" fmla="*/ 50773 w 67220"/>
                  <a:gd name="connsiteY6" fmla="*/ 4291 h 64360"/>
                  <a:gd name="connsiteX7" fmla="*/ 62930 w 67220"/>
                  <a:gd name="connsiteY7" fmla="*/ 15733 h 64360"/>
                  <a:gd name="connsiteX8" fmla="*/ 67221 w 67220"/>
                  <a:gd name="connsiteY8" fmla="*/ 32180 h 64360"/>
                  <a:gd name="connsiteX9" fmla="*/ 62930 w 67220"/>
                  <a:gd name="connsiteY9" fmla="*/ 48628 h 64360"/>
                  <a:gd name="connsiteX10" fmla="*/ 50773 w 67220"/>
                  <a:gd name="connsiteY10" fmla="*/ 60070 h 64360"/>
                  <a:gd name="connsiteX11" fmla="*/ 33610 w 67220"/>
                  <a:gd name="connsiteY11" fmla="*/ 64360 h 64360"/>
                  <a:gd name="connsiteX12" fmla="*/ 16448 w 67220"/>
                  <a:gd name="connsiteY12" fmla="*/ 60070 h 64360"/>
                  <a:gd name="connsiteX13" fmla="*/ 43622 w 67220"/>
                  <a:gd name="connsiteY13" fmla="*/ 49701 h 64360"/>
                  <a:gd name="connsiteX14" fmla="*/ 50416 w 67220"/>
                  <a:gd name="connsiteY14" fmla="*/ 42549 h 64360"/>
                  <a:gd name="connsiteX15" fmla="*/ 52919 w 67220"/>
                  <a:gd name="connsiteY15" fmla="*/ 32180 h 64360"/>
                  <a:gd name="connsiteX16" fmla="*/ 50416 w 67220"/>
                  <a:gd name="connsiteY16" fmla="*/ 21811 h 64360"/>
                  <a:gd name="connsiteX17" fmla="*/ 43622 w 67220"/>
                  <a:gd name="connsiteY17" fmla="*/ 14660 h 64360"/>
                  <a:gd name="connsiteX18" fmla="*/ 33610 w 67220"/>
                  <a:gd name="connsiteY18" fmla="*/ 12157 h 64360"/>
                  <a:gd name="connsiteX19" fmla="*/ 23599 w 67220"/>
                  <a:gd name="connsiteY19" fmla="*/ 14660 h 64360"/>
                  <a:gd name="connsiteX20" fmla="*/ 16805 w 67220"/>
                  <a:gd name="connsiteY20" fmla="*/ 21811 h 64360"/>
                  <a:gd name="connsiteX21" fmla="*/ 14302 w 67220"/>
                  <a:gd name="connsiteY21" fmla="*/ 32180 h 64360"/>
                  <a:gd name="connsiteX22" fmla="*/ 16805 w 67220"/>
                  <a:gd name="connsiteY22" fmla="*/ 42549 h 64360"/>
                  <a:gd name="connsiteX23" fmla="*/ 23599 w 67220"/>
                  <a:gd name="connsiteY23" fmla="*/ 49701 h 64360"/>
                  <a:gd name="connsiteX24" fmla="*/ 33610 w 67220"/>
                  <a:gd name="connsiteY24" fmla="*/ 52203 h 64360"/>
                  <a:gd name="connsiteX25" fmla="*/ 43622 w 67220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0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6" y="0"/>
                      <a:pt x="45767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7" y="62930"/>
                      <a:pt x="40046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5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FC8B372-63AE-4118-A51D-0F28E5FE957B}"/>
                  </a:ext>
                </a:extLst>
              </p:cNvPr>
              <p:cNvSpPr/>
              <p:nvPr/>
            </p:nvSpPr>
            <p:spPr>
              <a:xfrm>
                <a:off x="10546865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90 w 62215"/>
                  <a:gd name="connsiteY1" fmla="*/ 0 h 61499"/>
                  <a:gd name="connsiteX2" fmla="*/ 45768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8 w 62215"/>
                  <a:gd name="connsiteY6" fmla="*/ 57567 h 61499"/>
                  <a:gd name="connsiteX7" fmla="*/ 27890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90" y="0"/>
                    </a:lnTo>
                    <a:cubicBezTo>
                      <a:pt x="34683" y="0"/>
                      <a:pt x="40404" y="1430"/>
                      <a:pt x="45768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8" y="57567"/>
                    </a:cubicBezTo>
                    <a:cubicBezTo>
                      <a:pt x="40762" y="60070"/>
                      <a:pt x="34683" y="61500"/>
                      <a:pt x="27890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1" y="50058"/>
                      <a:pt x="38616" y="48270"/>
                      <a:pt x="42192" y="45052"/>
                    </a:cubicBezTo>
                    <a:cubicBezTo>
                      <a:pt x="45768" y="41477"/>
                      <a:pt x="47555" y="36828"/>
                      <a:pt x="47555" y="31108"/>
                    </a:cubicBezTo>
                    <a:cubicBezTo>
                      <a:pt x="47555" y="25387"/>
                      <a:pt x="45768" y="20738"/>
                      <a:pt x="42192" y="17163"/>
                    </a:cubicBezTo>
                    <a:cubicBezTo>
                      <a:pt x="38616" y="13587"/>
                      <a:pt x="33611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0EB1495-F8B7-4ED9-8C3F-E06DF4D1C26D}"/>
                  </a:ext>
                </a:extLst>
              </p:cNvPr>
              <p:cNvSpPr/>
              <p:nvPr/>
            </p:nvSpPr>
            <p:spPr>
              <a:xfrm>
                <a:off x="10651630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89 w 62215"/>
                  <a:gd name="connsiteY1" fmla="*/ 0 h 61499"/>
                  <a:gd name="connsiteX2" fmla="*/ 45767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7 w 62215"/>
                  <a:gd name="connsiteY6" fmla="*/ 57567 h 61499"/>
                  <a:gd name="connsiteX7" fmla="*/ 27889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89" y="0"/>
                    </a:lnTo>
                    <a:cubicBezTo>
                      <a:pt x="34683" y="0"/>
                      <a:pt x="40404" y="1430"/>
                      <a:pt x="45767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7" y="57567"/>
                    </a:cubicBezTo>
                    <a:cubicBezTo>
                      <a:pt x="40762" y="60070"/>
                      <a:pt x="34683" y="61500"/>
                      <a:pt x="27889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0" y="50058"/>
                      <a:pt x="38616" y="48270"/>
                      <a:pt x="42192" y="45052"/>
                    </a:cubicBezTo>
                    <a:cubicBezTo>
                      <a:pt x="45767" y="41477"/>
                      <a:pt x="47555" y="36828"/>
                      <a:pt x="47555" y="31108"/>
                    </a:cubicBezTo>
                    <a:cubicBezTo>
                      <a:pt x="47555" y="25387"/>
                      <a:pt x="45767" y="20738"/>
                      <a:pt x="42192" y="17163"/>
                    </a:cubicBezTo>
                    <a:cubicBezTo>
                      <a:pt x="38616" y="13587"/>
                      <a:pt x="33610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CC6F95E-BD0A-42AB-8D57-4CE71BA5E406}"/>
                  </a:ext>
                </a:extLst>
              </p:cNvPr>
              <p:cNvSpPr/>
              <p:nvPr/>
            </p:nvSpPr>
            <p:spPr>
              <a:xfrm>
                <a:off x="10716705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4349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4349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94FF115-2EC6-49FD-9E14-2883AD1A8C4D}"/>
                  </a:ext>
                </a:extLst>
              </p:cNvPr>
              <p:cNvSpPr/>
              <p:nvPr/>
            </p:nvSpPr>
            <p:spPr>
              <a:xfrm>
                <a:off x="10782138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131D871-6A43-4B3D-8153-A2866E5DB716}"/>
                  </a:ext>
                </a:extLst>
              </p:cNvPr>
              <p:cNvSpPr/>
              <p:nvPr/>
            </p:nvSpPr>
            <p:spPr>
              <a:xfrm>
                <a:off x="10832554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1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1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05821F3-E1CE-4D16-BED7-F213F8D5F6C0}"/>
                  </a:ext>
                </a:extLst>
              </p:cNvPr>
              <p:cNvSpPr/>
              <p:nvPr/>
            </p:nvSpPr>
            <p:spPr>
              <a:xfrm>
                <a:off x="10939821" y="960685"/>
                <a:ext cx="69723" cy="61499"/>
              </a:xfrm>
              <a:custGeom>
                <a:avLst/>
                <a:gdLst>
                  <a:gd name="connsiteX0" fmla="*/ 56137 w 69723"/>
                  <a:gd name="connsiteY0" fmla="*/ 61500 h 61499"/>
                  <a:gd name="connsiteX1" fmla="*/ 56137 w 69723"/>
                  <a:gd name="connsiteY1" fmla="*/ 24672 h 61499"/>
                  <a:gd name="connsiteX2" fmla="*/ 37901 w 69723"/>
                  <a:gd name="connsiteY2" fmla="*/ 55064 h 61499"/>
                  <a:gd name="connsiteX3" fmla="*/ 31465 w 69723"/>
                  <a:gd name="connsiteY3" fmla="*/ 55064 h 61499"/>
                  <a:gd name="connsiteX4" fmla="*/ 13230 w 69723"/>
                  <a:gd name="connsiteY4" fmla="*/ 25387 h 61499"/>
                  <a:gd name="connsiteX5" fmla="*/ 13230 w 69723"/>
                  <a:gd name="connsiteY5" fmla="*/ 61500 h 61499"/>
                  <a:gd name="connsiteX6" fmla="*/ 0 w 69723"/>
                  <a:gd name="connsiteY6" fmla="*/ 61500 h 61499"/>
                  <a:gd name="connsiteX7" fmla="*/ 0 w 69723"/>
                  <a:gd name="connsiteY7" fmla="*/ 0 h 61499"/>
                  <a:gd name="connsiteX8" fmla="*/ 11799 w 69723"/>
                  <a:gd name="connsiteY8" fmla="*/ 0 h 61499"/>
                  <a:gd name="connsiteX9" fmla="*/ 35041 w 69723"/>
                  <a:gd name="connsiteY9" fmla="*/ 38259 h 61499"/>
                  <a:gd name="connsiteX10" fmla="*/ 57924 w 69723"/>
                  <a:gd name="connsiteY10" fmla="*/ 0 h 61499"/>
                  <a:gd name="connsiteX11" fmla="*/ 69724 w 69723"/>
                  <a:gd name="connsiteY11" fmla="*/ 0 h 61499"/>
                  <a:gd name="connsiteX12" fmla="*/ 69724 w 69723"/>
                  <a:gd name="connsiteY12" fmla="*/ 61500 h 61499"/>
                  <a:gd name="connsiteX13" fmla="*/ 56137 w 69723"/>
                  <a:gd name="connsiteY13" fmla="*/ 6150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723" h="61499">
                    <a:moveTo>
                      <a:pt x="56137" y="61500"/>
                    </a:moveTo>
                    <a:lnTo>
                      <a:pt x="56137" y="24672"/>
                    </a:lnTo>
                    <a:lnTo>
                      <a:pt x="37901" y="55064"/>
                    </a:lnTo>
                    <a:lnTo>
                      <a:pt x="31465" y="55064"/>
                    </a:lnTo>
                    <a:lnTo>
                      <a:pt x="13230" y="25387"/>
                    </a:lnTo>
                    <a:lnTo>
                      <a:pt x="13230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1799" y="0"/>
                    </a:lnTo>
                    <a:lnTo>
                      <a:pt x="35041" y="38259"/>
                    </a:lnTo>
                    <a:lnTo>
                      <a:pt x="57924" y="0"/>
                    </a:lnTo>
                    <a:lnTo>
                      <a:pt x="69724" y="0"/>
                    </a:lnTo>
                    <a:lnTo>
                      <a:pt x="69724" y="61500"/>
                    </a:lnTo>
                    <a:lnTo>
                      <a:pt x="56137" y="6150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CB95094-A77A-4609-B3A4-691304D44F86}"/>
                  </a:ext>
                </a:extLst>
              </p:cNvPr>
              <p:cNvSpPr/>
              <p:nvPr/>
            </p:nvSpPr>
            <p:spPr>
              <a:xfrm>
                <a:off x="11019557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B36263D-ACA4-4B93-99F6-F2371BEBC5BE}"/>
                  </a:ext>
                </a:extLst>
              </p:cNvPr>
              <p:cNvSpPr/>
              <p:nvPr/>
            </p:nvSpPr>
            <p:spPr>
              <a:xfrm>
                <a:off x="11098220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E482285-EFA2-406F-9C2E-7A5BC6B1FC9C}"/>
                  </a:ext>
                </a:extLst>
              </p:cNvPr>
              <p:cNvSpPr/>
              <p:nvPr/>
            </p:nvSpPr>
            <p:spPr>
              <a:xfrm>
                <a:off x="11166156" y="960685"/>
                <a:ext cx="58997" cy="61857"/>
              </a:xfrm>
              <a:custGeom>
                <a:avLst/>
                <a:gdLst>
                  <a:gd name="connsiteX0" fmla="*/ 22526 w 58997"/>
                  <a:gd name="connsiteY0" fmla="*/ 37186 h 61857"/>
                  <a:gd name="connsiteX1" fmla="*/ 14302 w 58997"/>
                  <a:gd name="connsiteY1" fmla="*/ 45767 h 61857"/>
                  <a:gd name="connsiteX2" fmla="*/ 14302 w 58997"/>
                  <a:gd name="connsiteY2" fmla="*/ 61500 h 61857"/>
                  <a:gd name="connsiteX3" fmla="*/ 0 w 58997"/>
                  <a:gd name="connsiteY3" fmla="*/ 61500 h 61857"/>
                  <a:gd name="connsiteX4" fmla="*/ 0 w 58997"/>
                  <a:gd name="connsiteY4" fmla="*/ 0 h 61857"/>
                  <a:gd name="connsiteX5" fmla="*/ 14302 w 58997"/>
                  <a:gd name="connsiteY5" fmla="*/ 0 h 61857"/>
                  <a:gd name="connsiteX6" fmla="*/ 14302 w 58997"/>
                  <a:gd name="connsiteY6" fmla="*/ 28962 h 61857"/>
                  <a:gd name="connsiteX7" fmla="*/ 41477 w 58997"/>
                  <a:gd name="connsiteY7" fmla="*/ 0 h 61857"/>
                  <a:gd name="connsiteX8" fmla="*/ 57209 w 58997"/>
                  <a:gd name="connsiteY8" fmla="*/ 0 h 61857"/>
                  <a:gd name="connsiteX9" fmla="*/ 31823 w 58997"/>
                  <a:gd name="connsiteY9" fmla="*/ 27532 h 61857"/>
                  <a:gd name="connsiteX10" fmla="*/ 58997 w 58997"/>
                  <a:gd name="connsiteY10" fmla="*/ 61858 h 61857"/>
                  <a:gd name="connsiteX11" fmla="*/ 42192 w 58997"/>
                  <a:gd name="connsiteY11" fmla="*/ 61858 h 61857"/>
                  <a:gd name="connsiteX12" fmla="*/ 22526 w 58997"/>
                  <a:gd name="connsiteY12" fmla="*/ 37186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97" h="61857">
                    <a:moveTo>
                      <a:pt x="22526" y="37186"/>
                    </a:moveTo>
                    <a:lnTo>
                      <a:pt x="14302" y="4576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4302" y="0"/>
                    </a:lnTo>
                    <a:lnTo>
                      <a:pt x="14302" y="28962"/>
                    </a:lnTo>
                    <a:lnTo>
                      <a:pt x="41477" y="0"/>
                    </a:lnTo>
                    <a:lnTo>
                      <a:pt x="57209" y="0"/>
                    </a:lnTo>
                    <a:lnTo>
                      <a:pt x="31823" y="27532"/>
                    </a:lnTo>
                    <a:lnTo>
                      <a:pt x="58997" y="61858"/>
                    </a:lnTo>
                    <a:lnTo>
                      <a:pt x="42192" y="61858"/>
                    </a:lnTo>
                    <a:lnTo>
                      <a:pt x="22526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D284123-62D0-44D2-A253-9B5555A874A2}"/>
                  </a:ext>
                </a:extLst>
              </p:cNvPr>
              <p:cNvSpPr/>
              <p:nvPr/>
            </p:nvSpPr>
            <p:spPr>
              <a:xfrm>
                <a:off x="11234449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AA91321-5577-45AF-B44E-B65F3A2E3FA1}"/>
                  </a:ext>
                </a:extLst>
              </p:cNvPr>
              <p:cNvSpPr/>
              <p:nvPr/>
            </p:nvSpPr>
            <p:spPr>
              <a:xfrm>
                <a:off x="1129094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E7A94C7-F244-4DE1-93F5-5B8A6F653E1D}"/>
                  </a:ext>
                </a:extLst>
              </p:cNvPr>
              <p:cNvSpPr/>
              <p:nvPr/>
            </p:nvSpPr>
            <p:spPr>
              <a:xfrm>
                <a:off x="11354589" y="960819"/>
                <a:ext cx="53633" cy="61723"/>
              </a:xfrm>
              <a:custGeom>
                <a:avLst/>
                <a:gdLst>
                  <a:gd name="connsiteX0" fmla="*/ 41119 w 53633"/>
                  <a:gd name="connsiteY0" fmla="*/ 2369 h 61723"/>
                  <a:gd name="connsiteX1" fmla="*/ 50416 w 53633"/>
                  <a:gd name="connsiteY1" fmla="*/ 10236 h 61723"/>
                  <a:gd name="connsiteX2" fmla="*/ 53634 w 53633"/>
                  <a:gd name="connsiteY2" fmla="*/ 22035 h 61723"/>
                  <a:gd name="connsiteX3" fmla="*/ 50416 w 53633"/>
                  <a:gd name="connsiteY3" fmla="*/ 33834 h 61723"/>
                  <a:gd name="connsiteX4" fmla="*/ 41119 w 53633"/>
                  <a:gd name="connsiteY4" fmla="*/ 41701 h 61723"/>
                  <a:gd name="connsiteX5" fmla="*/ 26817 w 53633"/>
                  <a:gd name="connsiteY5" fmla="*/ 44561 h 61723"/>
                  <a:gd name="connsiteX6" fmla="*/ 14302 w 53633"/>
                  <a:gd name="connsiteY6" fmla="*/ 44561 h 61723"/>
                  <a:gd name="connsiteX7" fmla="*/ 14302 w 53633"/>
                  <a:gd name="connsiteY7" fmla="*/ 61724 h 61723"/>
                  <a:gd name="connsiteX8" fmla="*/ 0 w 53633"/>
                  <a:gd name="connsiteY8" fmla="*/ 61724 h 61723"/>
                  <a:gd name="connsiteX9" fmla="*/ 0 w 53633"/>
                  <a:gd name="connsiteY9" fmla="*/ 224 h 61723"/>
                  <a:gd name="connsiteX10" fmla="*/ 26817 w 53633"/>
                  <a:gd name="connsiteY10" fmla="*/ 224 h 61723"/>
                  <a:gd name="connsiteX11" fmla="*/ 41119 w 53633"/>
                  <a:gd name="connsiteY11" fmla="*/ 2369 h 61723"/>
                  <a:gd name="connsiteX12" fmla="*/ 36113 w 53633"/>
                  <a:gd name="connsiteY12" fmla="*/ 29901 h 61723"/>
                  <a:gd name="connsiteX13" fmla="*/ 39331 w 53633"/>
                  <a:gd name="connsiteY13" fmla="*/ 22035 h 61723"/>
                  <a:gd name="connsiteX14" fmla="*/ 36113 w 53633"/>
                  <a:gd name="connsiteY14" fmla="*/ 14169 h 61723"/>
                  <a:gd name="connsiteX15" fmla="*/ 26459 w 53633"/>
                  <a:gd name="connsiteY15" fmla="*/ 11308 h 61723"/>
                  <a:gd name="connsiteX16" fmla="*/ 14660 w 53633"/>
                  <a:gd name="connsiteY16" fmla="*/ 11308 h 61723"/>
                  <a:gd name="connsiteX17" fmla="*/ 14660 w 53633"/>
                  <a:gd name="connsiteY17" fmla="*/ 32762 h 61723"/>
                  <a:gd name="connsiteX18" fmla="*/ 26459 w 53633"/>
                  <a:gd name="connsiteY18" fmla="*/ 32762 h 61723"/>
                  <a:gd name="connsiteX19" fmla="*/ 36113 w 53633"/>
                  <a:gd name="connsiteY19" fmla="*/ 29901 h 6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633" h="61723">
                    <a:moveTo>
                      <a:pt x="41119" y="2369"/>
                    </a:moveTo>
                    <a:cubicBezTo>
                      <a:pt x="45052" y="4157"/>
                      <a:pt x="48270" y="6660"/>
                      <a:pt x="50416" y="10236"/>
                    </a:cubicBezTo>
                    <a:cubicBezTo>
                      <a:pt x="52561" y="13454"/>
                      <a:pt x="53634" y="17387"/>
                      <a:pt x="53634" y="22035"/>
                    </a:cubicBezTo>
                    <a:cubicBezTo>
                      <a:pt x="53634" y="26683"/>
                      <a:pt x="52561" y="30616"/>
                      <a:pt x="50416" y="33834"/>
                    </a:cubicBezTo>
                    <a:cubicBezTo>
                      <a:pt x="48270" y="37052"/>
                      <a:pt x="45052" y="39913"/>
                      <a:pt x="41119" y="41701"/>
                    </a:cubicBezTo>
                    <a:cubicBezTo>
                      <a:pt x="37186" y="43489"/>
                      <a:pt x="32180" y="44561"/>
                      <a:pt x="26817" y="44561"/>
                    </a:cubicBezTo>
                    <a:lnTo>
                      <a:pt x="14302" y="44561"/>
                    </a:lnTo>
                    <a:lnTo>
                      <a:pt x="14302" y="61724"/>
                    </a:lnTo>
                    <a:lnTo>
                      <a:pt x="0" y="61724"/>
                    </a:lnTo>
                    <a:lnTo>
                      <a:pt x="0" y="224"/>
                    </a:lnTo>
                    <a:lnTo>
                      <a:pt x="26817" y="224"/>
                    </a:lnTo>
                    <a:cubicBezTo>
                      <a:pt x="32538" y="-491"/>
                      <a:pt x="37186" y="582"/>
                      <a:pt x="41119" y="2369"/>
                    </a:cubicBezTo>
                    <a:close/>
                    <a:moveTo>
                      <a:pt x="36113" y="29901"/>
                    </a:moveTo>
                    <a:cubicBezTo>
                      <a:pt x="38259" y="28114"/>
                      <a:pt x="39331" y="25253"/>
                      <a:pt x="39331" y="22035"/>
                    </a:cubicBezTo>
                    <a:cubicBezTo>
                      <a:pt x="39331" y="18459"/>
                      <a:pt x="38259" y="15957"/>
                      <a:pt x="36113" y="14169"/>
                    </a:cubicBezTo>
                    <a:cubicBezTo>
                      <a:pt x="33968" y="12381"/>
                      <a:pt x="30750" y="11308"/>
                      <a:pt x="26459" y="11308"/>
                    </a:cubicBezTo>
                    <a:lnTo>
                      <a:pt x="14660" y="11308"/>
                    </a:lnTo>
                    <a:lnTo>
                      <a:pt x="14660" y="32762"/>
                    </a:lnTo>
                    <a:lnTo>
                      <a:pt x="26459" y="32762"/>
                    </a:lnTo>
                    <a:cubicBezTo>
                      <a:pt x="30392" y="32762"/>
                      <a:pt x="33610" y="31689"/>
                      <a:pt x="36113" y="299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4D56E13-8FB8-4910-8C50-BC405C7B5B5C}"/>
                  </a:ext>
                </a:extLst>
              </p:cNvPr>
              <p:cNvSpPr/>
              <p:nvPr/>
            </p:nvSpPr>
            <p:spPr>
              <a:xfrm>
                <a:off x="11421095" y="960327"/>
                <a:ext cx="45052" cy="61857"/>
              </a:xfrm>
              <a:custGeom>
                <a:avLst/>
                <a:gdLst>
                  <a:gd name="connsiteX0" fmla="*/ 0 w 45052"/>
                  <a:gd name="connsiteY0" fmla="*/ 0 h 61857"/>
                  <a:gd name="connsiteX1" fmla="*/ 14302 w 45052"/>
                  <a:gd name="connsiteY1" fmla="*/ 0 h 61857"/>
                  <a:gd name="connsiteX2" fmla="*/ 14302 w 45052"/>
                  <a:gd name="connsiteY2" fmla="*/ 50058 h 61857"/>
                  <a:gd name="connsiteX3" fmla="*/ 45052 w 45052"/>
                  <a:gd name="connsiteY3" fmla="*/ 50058 h 61857"/>
                  <a:gd name="connsiteX4" fmla="*/ 45052 w 45052"/>
                  <a:gd name="connsiteY4" fmla="*/ 61858 h 61857"/>
                  <a:gd name="connsiteX5" fmla="*/ 0 w 45052"/>
                  <a:gd name="connsiteY5" fmla="*/ 61858 h 61857"/>
                  <a:gd name="connsiteX6" fmla="*/ 0 w 45052"/>
                  <a:gd name="connsiteY6" fmla="*/ 0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052" h="61857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50058"/>
                    </a:lnTo>
                    <a:lnTo>
                      <a:pt x="45052" y="50058"/>
                    </a:lnTo>
                    <a:lnTo>
                      <a:pt x="45052" y="61858"/>
                    </a:lnTo>
                    <a:lnTo>
                      <a:pt x="0" y="61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ED84A02-AD4B-4088-9BA9-6499AE8B770C}"/>
                  </a:ext>
                </a:extLst>
              </p:cNvPr>
              <p:cNvSpPr/>
              <p:nvPr/>
            </p:nvSpPr>
            <p:spPr>
              <a:xfrm>
                <a:off x="11472941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7B9F4A-CC6A-4F7A-B60D-6107CB2B1FF6}"/>
                  </a:ext>
                </a:extLst>
              </p:cNvPr>
              <p:cNvSpPr/>
              <p:nvPr/>
            </p:nvSpPr>
            <p:spPr>
              <a:xfrm>
                <a:off x="11545167" y="959255"/>
                <a:ext cx="58997" cy="65075"/>
              </a:xfrm>
              <a:custGeom>
                <a:avLst/>
                <a:gdLst>
                  <a:gd name="connsiteX0" fmla="*/ 16448 w 58997"/>
                  <a:gd name="connsiteY0" fmla="*/ 59712 h 65075"/>
                  <a:gd name="connsiteX1" fmla="*/ 4291 w 58997"/>
                  <a:gd name="connsiteY1" fmla="*/ 48270 h 65075"/>
                  <a:gd name="connsiteX2" fmla="*/ 0 w 58997"/>
                  <a:gd name="connsiteY2" fmla="*/ 31823 h 65075"/>
                  <a:gd name="connsiteX3" fmla="*/ 4291 w 58997"/>
                  <a:gd name="connsiteY3" fmla="*/ 15375 h 65075"/>
                  <a:gd name="connsiteX4" fmla="*/ 16448 w 58997"/>
                  <a:gd name="connsiteY4" fmla="*/ 3933 h 65075"/>
                  <a:gd name="connsiteX5" fmla="*/ 33611 w 58997"/>
                  <a:gd name="connsiteY5" fmla="*/ 0 h 65075"/>
                  <a:gd name="connsiteX6" fmla="*/ 48270 w 58997"/>
                  <a:gd name="connsiteY6" fmla="*/ 2860 h 65075"/>
                  <a:gd name="connsiteX7" fmla="*/ 58997 w 58997"/>
                  <a:gd name="connsiteY7" fmla="*/ 11084 h 65075"/>
                  <a:gd name="connsiteX8" fmla="*/ 49701 w 58997"/>
                  <a:gd name="connsiteY8" fmla="*/ 19666 h 65075"/>
                  <a:gd name="connsiteX9" fmla="*/ 34326 w 58997"/>
                  <a:gd name="connsiteY9" fmla="*/ 12515 h 65075"/>
                  <a:gd name="connsiteX10" fmla="*/ 23956 w 58997"/>
                  <a:gd name="connsiteY10" fmla="*/ 15017 h 65075"/>
                  <a:gd name="connsiteX11" fmla="*/ 16805 w 58997"/>
                  <a:gd name="connsiteY11" fmla="*/ 22169 h 65075"/>
                  <a:gd name="connsiteX12" fmla="*/ 14302 w 58997"/>
                  <a:gd name="connsiteY12" fmla="*/ 32538 h 65075"/>
                  <a:gd name="connsiteX13" fmla="*/ 16805 w 58997"/>
                  <a:gd name="connsiteY13" fmla="*/ 42907 h 65075"/>
                  <a:gd name="connsiteX14" fmla="*/ 23956 w 58997"/>
                  <a:gd name="connsiteY14" fmla="*/ 50058 h 65075"/>
                  <a:gd name="connsiteX15" fmla="*/ 34326 w 58997"/>
                  <a:gd name="connsiteY15" fmla="*/ 52561 h 65075"/>
                  <a:gd name="connsiteX16" fmla="*/ 49701 w 58997"/>
                  <a:gd name="connsiteY16" fmla="*/ 45410 h 65075"/>
                  <a:gd name="connsiteX17" fmla="*/ 58997 w 58997"/>
                  <a:gd name="connsiteY17" fmla="*/ 53991 h 65075"/>
                  <a:gd name="connsiteX18" fmla="*/ 47913 w 58997"/>
                  <a:gd name="connsiteY18" fmla="*/ 62215 h 65075"/>
                  <a:gd name="connsiteX19" fmla="*/ 33253 w 58997"/>
                  <a:gd name="connsiteY19" fmla="*/ 65076 h 65075"/>
                  <a:gd name="connsiteX20" fmla="*/ 16448 w 58997"/>
                  <a:gd name="connsiteY20" fmla="*/ 59712 h 6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997" h="65075">
                    <a:moveTo>
                      <a:pt x="16448" y="59712"/>
                    </a:moveTo>
                    <a:cubicBezTo>
                      <a:pt x="11442" y="56852"/>
                      <a:pt x="7509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174" y="0"/>
                      <a:pt x="33611" y="0"/>
                    </a:cubicBezTo>
                    <a:cubicBezTo>
                      <a:pt x="38974" y="0"/>
                      <a:pt x="43622" y="1073"/>
                      <a:pt x="48270" y="2860"/>
                    </a:cubicBezTo>
                    <a:cubicBezTo>
                      <a:pt x="52561" y="4648"/>
                      <a:pt x="56137" y="7509"/>
                      <a:pt x="58997" y="11084"/>
                    </a:cubicBezTo>
                    <a:lnTo>
                      <a:pt x="49701" y="19666"/>
                    </a:lnTo>
                    <a:cubicBezTo>
                      <a:pt x="45410" y="15017"/>
                      <a:pt x="40404" y="12515"/>
                      <a:pt x="34326" y="12515"/>
                    </a:cubicBezTo>
                    <a:cubicBezTo>
                      <a:pt x="30392" y="12515"/>
                      <a:pt x="27174" y="13230"/>
                      <a:pt x="23956" y="15017"/>
                    </a:cubicBezTo>
                    <a:cubicBezTo>
                      <a:pt x="21096" y="16805"/>
                      <a:pt x="18593" y="18951"/>
                      <a:pt x="16805" y="22169"/>
                    </a:cubicBezTo>
                    <a:cubicBezTo>
                      <a:pt x="15017" y="25029"/>
                      <a:pt x="14302" y="28605"/>
                      <a:pt x="14302" y="32538"/>
                    </a:cubicBezTo>
                    <a:cubicBezTo>
                      <a:pt x="14302" y="36471"/>
                      <a:pt x="15017" y="39689"/>
                      <a:pt x="16805" y="42907"/>
                    </a:cubicBezTo>
                    <a:cubicBezTo>
                      <a:pt x="18593" y="45767"/>
                      <a:pt x="20738" y="48270"/>
                      <a:pt x="23956" y="50058"/>
                    </a:cubicBezTo>
                    <a:cubicBezTo>
                      <a:pt x="26817" y="51846"/>
                      <a:pt x="30392" y="52561"/>
                      <a:pt x="34326" y="52561"/>
                    </a:cubicBezTo>
                    <a:cubicBezTo>
                      <a:pt x="40404" y="52561"/>
                      <a:pt x="45767" y="50058"/>
                      <a:pt x="49701" y="45410"/>
                    </a:cubicBezTo>
                    <a:lnTo>
                      <a:pt x="58997" y="53991"/>
                    </a:lnTo>
                    <a:cubicBezTo>
                      <a:pt x="56137" y="57567"/>
                      <a:pt x="52561" y="60427"/>
                      <a:pt x="47913" y="62215"/>
                    </a:cubicBezTo>
                    <a:cubicBezTo>
                      <a:pt x="43622" y="64003"/>
                      <a:pt x="38616" y="65076"/>
                      <a:pt x="33253" y="65076"/>
                    </a:cubicBezTo>
                    <a:cubicBezTo>
                      <a:pt x="27174" y="64003"/>
                      <a:pt x="21453" y="62573"/>
                      <a:pt x="16448" y="59712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F6EA522-26A2-4F35-AC10-ADF01010F67B}"/>
                  </a:ext>
                </a:extLst>
              </p:cNvPr>
              <p:cNvSpPr/>
              <p:nvPr/>
            </p:nvSpPr>
            <p:spPr>
              <a:xfrm>
                <a:off x="11615964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136DE41-962B-4104-8EE9-749DE38658A7}"/>
              </a:ext>
            </a:extLst>
          </p:cNvPr>
          <p:cNvGrpSpPr/>
          <p:nvPr userDrawn="1"/>
        </p:nvGrpSpPr>
        <p:grpSpPr>
          <a:xfrm>
            <a:off x="12316778" y="98701"/>
            <a:ext cx="2417944" cy="2448862"/>
            <a:chOff x="12263686" y="-1767363"/>
            <a:chExt cx="1884486" cy="2448862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77C63CF5-B591-468A-A209-61F24BBD5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1768" y="-1767363"/>
              <a:ext cx="956863" cy="691806"/>
            </a:xfrm>
            <a:custGeom>
              <a:avLst/>
              <a:gdLst>
                <a:gd name="T0" fmla="*/ 1849 w 1849"/>
                <a:gd name="T1" fmla="*/ 446 h 1159"/>
                <a:gd name="T2" fmla="*/ 1372 w 1849"/>
                <a:gd name="T3" fmla="*/ 0 h 1159"/>
                <a:gd name="T4" fmla="*/ 477 w 1849"/>
                <a:gd name="T5" fmla="*/ 0 h 1159"/>
                <a:gd name="T6" fmla="*/ 0 w 1849"/>
                <a:gd name="T7" fmla="*/ 446 h 1159"/>
                <a:gd name="T8" fmla="*/ 477 w 1849"/>
                <a:gd name="T9" fmla="*/ 891 h 1159"/>
                <a:gd name="T10" fmla="*/ 1042 w 1849"/>
                <a:gd name="T11" fmla="*/ 891 h 1159"/>
                <a:gd name="T12" fmla="*/ 1398 w 1849"/>
                <a:gd name="T13" fmla="*/ 1159 h 1159"/>
                <a:gd name="T14" fmla="*/ 1398 w 1849"/>
                <a:gd name="T15" fmla="*/ 891 h 1159"/>
                <a:gd name="T16" fmla="*/ 1398 w 1849"/>
                <a:gd name="T17" fmla="*/ 891 h 1159"/>
                <a:gd name="T18" fmla="*/ 1849 w 1849"/>
                <a:gd name="T19" fmla="*/ 44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159">
                  <a:moveTo>
                    <a:pt x="1849" y="446"/>
                  </a:moveTo>
                  <a:cubicBezTo>
                    <a:pt x="1849" y="200"/>
                    <a:pt x="1635" y="0"/>
                    <a:pt x="1372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14" y="0"/>
                    <a:pt x="0" y="200"/>
                    <a:pt x="0" y="446"/>
                  </a:cubicBezTo>
                  <a:cubicBezTo>
                    <a:pt x="0" y="692"/>
                    <a:pt x="214" y="891"/>
                    <a:pt x="477" y="891"/>
                  </a:cubicBezTo>
                  <a:cubicBezTo>
                    <a:pt x="1042" y="891"/>
                    <a:pt x="1042" y="891"/>
                    <a:pt x="1042" y="891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649" y="878"/>
                    <a:pt x="1849" y="684"/>
                    <a:pt x="1849" y="44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none" lIns="91440" tIns="108000" rIns="91440" bIns="25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cs typeface="Times New Roman" panose="02020603050405020304" pitchFamily="18" charset="0"/>
                </a:rPr>
                <a:t>SLIDE HELP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181F626-F0C6-40FE-A5B4-36AB09D4425A}"/>
                </a:ext>
              </a:extLst>
            </p:cNvPr>
            <p:cNvSpPr txBox="1"/>
            <p:nvPr/>
          </p:nvSpPr>
          <p:spPr>
            <a:xfrm>
              <a:off x="12263686" y="-1057438"/>
              <a:ext cx="1329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>
                  <a:solidFill>
                    <a:srgbClr val="92D050"/>
                  </a:solidFill>
                </a:rPr>
                <a:t>TO CHANGE THIS </a:t>
              </a:r>
              <a:br>
                <a:rPr lang="en-GB" sz="1400" b="1">
                  <a:solidFill>
                    <a:srgbClr val="92D050"/>
                  </a:solidFill>
                </a:rPr>
              </a:br>
              <a:r>
                <a:rPr lang="en-GB" sz="1400" b="1">
                  <a:solidFill>
                    <a:srgbClr val="92D050"/>
                  </a:solidFill>
                </a:rPr>
                <a:t>BACKGROUND IMAGE: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BF4623F-04AC-4BB2-B42B-B2CCAF642FF0}"/>
                </a:ext>
              </a:extLst>
            </p:cNvPr>
            <p:cNvSpPr txBox="1"/>
            <p:nvPr/>
          </p:nvSpPr>
          <p:spPr>
            <a:xfrm>
              <a:off x="12263687" y="-534218"/>
              <a:ext cx="1884485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Select </a:t>
              </a:r>
              <a:r>
                <a:rPr lang="en-GB" sz="1050" b="1">
                  <a:solidFill>
                    <a:srgbClr val="969696"/>
                  </a:solidFill>
                </a:rPr>
                <a:t>DESIGN &gt; FORMAT BACKGROUND</a:t>
              </a:r>
            </a:p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In the menu that appears select </a:t>
              </a:r>
              <a:r>
                <a:rPr lang="en-GB" sz="1050" b="1">
                  <a:solidFill>
                    <a:srgbClr val="969696"/>
                  </a:solidFill>
                </a:rPr>
                <a:t>INSERT</a:t>
              </a:r>
            </a:p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Select the image to use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endParaRPr lang="en-GB" sz="105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74" name="Footer Placeholder 4">
            <a:extLst>
              <a:ext uri="{FF2B5EF4-FFF2-40B4-BE49-F238E27FC236}">
                <a16:creationId xmlns:a16="http://schemas.microsoft.com/office/drawing/2014/main" id="{7DB4BB4D-3816-8840-93BB-E58F93AE7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70638"/>
            <a:ext cx="4114800" cy="275522"/>
          </a:xfrm>
        </p:spPr>
        <p:txBody>
          <a:bodyPr/>
          <a:lstStyle/>
          <a:p>
            <a:r>
              <a:rPr lang="en-GB"/>
              <a:t>Copyright </a:t>
            </a:r>
            <a:r>
              <a:rPr lang="en-GB" err="1"/>
              <a:t>Agrimetrics</a:t>
            </a:r>
            <a:r>
              <a:rPr lang="en-GB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77354897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ECD02F-6408-40DE-80FA-E1FFD5B070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aphic 50">
            <a:extLst>
              <a:ext uri="{FF2B5EF4-FFF2-40B4-BE49-F238E27FC236}">
                <a16:creationId xmlns:a16="http://schemas.microsoft.com/office/drawing/2014/main" id="{93B66E5D-927F-4D90-BBF6-6C798F79729E}"/>
              </a:ext>
            </a:extLst>
          </p:cNvPr>
          <p:cNvGrpSpPr/>
          <p:nvPr userDrawn="1"/>
        </p:nvGrpSpPr>
        <p:grpSpPr>
          <a:xfrm>
            <a:off x="3369061" y="2695576"/>
            <a:ext cx="5453873" cy="1466849"/>
            <a:chOff x="9165618" y="510520"/>
            <a:chExt cx="2499332" cy="67220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67C779-15BB-453C-A67F-74CBFAFB67D6}"/>
                </a:ext>
              </a:extLst>
            </p:cNvPr>
            <p:cNvSpPr/>
            <p:nvPr/>
          </p:nvSpPr>
          <p:spPr>
            <a:xfrm>
              <a:off x="9867862" y="627083"/>
              <a:ext cx="235988" cy="210601"/>
            </a:xfrm>
            <a:custGeom>
              <a:avLst/>
              <a:gdLst>
                <a:gd name="connsiteX0" fmla="*/ 166265 w 235988"/>
                <a:gd name="connsiteY0" fmla="*/ 165549 h 210601"/>
                <a:gd name="connsiteX1" fmla="*/ 68651 w 235988"/>
                <a:gd name="connsiteY1" fmla="*/ 165549 h 210601"/>
                <a:gd name="connsiteX2" fmla="*/ 50058 w 235988"/>
                <a:gd name="connsiteY2" fmla="*/ 210602 h 210601"/>
                <a:gd name="connsiteX3" fmla="*/ 0 w 235988"/>
                <a:gd name="connsiteY3" fmla="*/ 210602 h 210601"/>
                <a:gd name="connsiteX4" fmla="*/ 93680 w 235988"/>
                <a:gd name="connsiteY4" fmla="*/ 0 h 210601"/>
                <a:gd name="connsiteX5" fmla="*/ 141951 w 235988"/>
                <a:gd name="connsiteY5" fmla="*/ 0 h 210601"/>
                <a:gd name="connsiteX6" fmla="*/ 235988 w 235988"/>
                <a:gd name="connsiteY6" fmla="*/ 210602 h 210601"/>
                <a:gd name="connsiteX7" fmla="*/ 184858 w 235988"/>
                <a:gd name="connsiteY7" fmla="*/ 210602 h 210601"/>
                <a:gd name="connsiteX8" fmla="*/ 166265 w 235988"/>
                <a:gd name="connsiteY8" fmla="*/ 165549 h 210601"/>
                <a:gd name="connsiteX9" fmla="*/ 150890 w 235988"/>
                <a:gd name="connsiteY9" fmla="*/ 128721 h 210601"/>
                <a:gd name="connsiteX10" fmla="*/ 117637 w 235988"/>
                <a:gd name="connsiteY10" fmla="*/ 48270 h 210601"/>
                <a:gd name="connsiteX11" fmla="*/ 84384 w 235988"/>
                <a:gd name="connsiteY11" fmla="*/ 128721 h 210601"/>
                <a:gd name="connsiteX12" fmla="*/ 150890 w 235988"/>
                <a:gd name="connsiteY12" fmla="*/ 128721 h 2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988" h="210601">
                  <a:moveTo>
                    <a:pt x="166265" y="165549"/>
                  </a:moveTo>
                  <a:lnTo>
                    <a:pt x="68651" y="165549"/>
                  </a:lnTo>
                  <a:lnTo>
                    <a:pt x="50058" y="210602"/>
                  </a:lnTo>
                  <a:lnTo>
                    <a:pt x="0" y="210602"/>
                  </a:lnTo>
                  <a:lnTo>
                    <a:pt x="93680" y="0"/>
                  </a:lnTo>
                  <a:lnTo>
                    <a:pt x="141951" y="0"/>
                  </a:lnTo>
                  <a:lnTo>
                    <a:pt x="235988" y="210602"/>
                  </a:lnTo>
                  <a:lnTo>
                    <a:pt x="184858" y="210602"/>
                  </a:lnTo>
                  <a:lnTo>
                    <a:pt x="166265" y="165549"/>
                  </a:lnTo>
                  <a:close/>
                  <a:moveTo>
                    <a:pt x="150890" y="128721"/>
                  </a:moveTo>
                  <a:lnTo>
                    <a:pt x="117637" y="48270"/>
                  </a:lnTo>
                  <a:lnTo>
                    <a:pt x="84384" y="128721"/>
                  </a:lnTo>
                  <a:lnTo>
                    <a:pt x="150890" y="128721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5E5968B-CAD7-4EF8-9DB1-AF99C3C21121}"/>
                </a:ext>
              </a:extLst>
            </p:cNvPr>
            <p:cNvSpPr/>
            <p:nvPr/>
          </p:nvSpPr>
          <p:spPr>
            <a:xfrm>
              <a:off x="10103493" y="673566"/>
              <a:ext cx="178779" cy="225261"/>
            </a:xfrm>
            <a:custGeom>
              <a:avLst/>
              <a:gdLst>
                <a:gd name="connsiteX0" fmla="*/ 178779 w 178779"/>
                <a:gd name="connsiteY0" fmla="*/ 2503 h 225261"/>
                <a:gd name="connsiteX1" fmla="*/ 178779 w 178779"/>
                <a:gd name="connsiteY1" fmla="*/ 137302 h 225261"/>
                <a:gd name="connsiteX2" fmla="*/ 87959 w 178779"/>
                <a:gd name="connsiteY2" fmla="*/ 225262 h 225261"/>
                <a:gd name="connsiteX3" fmla="*/ 8581 w 178779"/>
                <a:gd name="connsiteY3" fmla="*/ 203093 h 225261"/>
                <a:gd name="connsiteX4" fmla="*/ 27174 w 178779"/>
                <a:gd name="connsiteY4" fmla="*/ 169482 h 225261"/>
                <a:gd name="connsiteX5" fmla="*/ 84384 w 178779"/>
                <a:gd name="connsiteY5" fmla="*/ 187718 h 225261"/>
                <a:gd name="connsiteX6" fmla="*/ 131939 w 178779"/>
                <a:gd name="connsiteY6" fmla="*/ 143381 h 225261"/>
                <a:gd name="connsiteX7" fmla="*/ 131939 w 178779"/>
                <a:gd name="connsiteY7" fmla="*/ 136587 h 225261"/>
                <a:gd name="connsiteX8" fmla="*/ 80808 w 178779"/>
                <a:gd name="connsiteY8" fmla="*/ 156610 h 225261"/>
                <a:gd name="connsiteX9" fmla="*/ 0 w 178779"/>
                <a:gd name="connsiteY9" fmla="*/ 78305 h 225261"/>
                <a:gd name="connsiteX10" fmla="*/ 80808 w 178779"/>
                <a:gd name="connsiteY10" fmla="*/ 0 h 225261"/>
                <a:gd name="connsiteX11" fmla="*/ 134442 w 178779"/>
                <a:gd name="connsiteY11" fmla="*/ 23241 h 225261"/>
                <a:gd name="connsiteX12" fmla="*/ 134442 w 178779"/>
                <a:gd name="connsiteY12" fmla="*/ 2503 h 225261"/>
                <a:gd name="connsiteX13" fmla="*/ 178779 w 178779"/>
                <a:gd name="connsiteY13" fmla="*/ 2503 h 225261"/>
                <a:gd name="connsiteX14" fmla="*/ 132297 w 178779"/>
                <a:gd name="connsiteY14" fmla="*/ 78305 h 225261"/>
                <a:gd name="connsiteX15" fmla="*/ 89747 w 178779"/>
                <a:gd name="connsiteY15" fmla="*/ 38616 h 225261"/>
                <a:gd name="connsiteX16" fmla="*/ 47198 w 178779"/>
                <a:gd name="connsiteY16" fmla="*/ 78305 h 225261"/>
                <a:gd name="connsiteX17" fmla="*/ 89747 w 178779"/>
                <a:gd name="connsiteY17" fmla="*/ 117994 h 225261"/>
                <a:gd name="connsiteX18" fmla="*/ 132297 w 178779"/>
                <a:gd name="connsiteY18" fmla="*/ 78305 h 22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79" h="225261">
                  <a:moveTo>
                    <a:pt x="178779" y="2503"/>
                  </a:moveTo>
                  <a:lnTo>
                    <a:pt x="178779" y="137302"/>
                  </a:lnTo>
                  <a:cubicBezTo>
                    <a:pt x="178779" y="197372"/>
                    <a:pt x="146241" y="225262"/>
                    <a:pt x="87959" y="225262"/>
                  </a:cubicBezTo>
                  <a:cubicBezTo>
                    <a:pt x="57209" y="225262"/>
                    <a:pt x="27532" y="217753"/>
                    <a:pt x="8581" y="203093"/>
                  </a:cubicBezTo>
                  <a:lnTo>
                    <a:pt x="27174" y="169482"/>
                  </a:lnTo>
                  <a:cubicBezTo>
                    <a:pt x="41119" y="180567"/>
                    <a:pt x="63645" y="187718"/>
                    <a:pt x="84384" y="187718"/>
                  </a:cubicBezTo>
                  <a:cubicBezTo>
                    <a:pt x="117637" y="187718"/>
                    <a:pt x="131939" y="172701"/>
                    <a:pt x="131939" y="143381"/>
                  </a:cubicBezTo>
                  <a:lnTo>
                    <a:pt x="131939" y="136587"/>
                  </a:lnTo>
                  <a:cubicBezTo>
                    <a:pt x="119782" y="150174"/>
                    <a:pt x="101904" y="156610"/>
                    <a:pt x="80808" y="156610"/>
                  </a:cubicBezTo>
                  <a:cubicBezTo>
                    <a:pt x="36113" y="156610"/>
                    <a:pt x="0" y="125503"/>
                    <a:pt x="0" y="78305"/>
                  </a:cubicBezTo>
                  <a:cubicBezTo>
                    <a:pt x="0" y="31108"/>
                    <a:pt x="36113" y="0"/>
                    <a:pt x="80808" y="0"/>
                  </a:cubicBezTo>
                  <a:cubicBezTo>
                    <a:pt x="103334" y="0"/>
                    <a:pt x="121927" y="7509"/>
                    <a:pt x="134442" y="23241"/>
                  </a:cubicBezTo>
                  <a:lnTo>
                    <a:pt x="134442" y="2503"/>
                  </a:lnTo>
                  <a:lnTo>
                    <a:pt x="178779" y="2503"/>
                  </a:lnTo>
                  <a:close/>
                  <a:moveTo>
                    <a:pt x="132297" y="78305"/>
                  </a:moveTo>
                  <a:cubicBezTo>
                    <a:pt x="132297" y="54706"/>
                    <a:pt x="114419" y="38616"/>
                    <a:pt x="89747" y="38616"/>
                  </a:cubicBezTo>
                  <a:cubicBezTo>
                    <a:pt x="65076" y="38616"/>
                    <a:pt x="47198" y="54706"/>
                    <a:pt x="47198" y="78305"/>
                  </a:cubicBezTo>
                  <a:cubicBezTo>
                    <a:pt x="47198" y="101904"/>
                    <a:pt x="65076" y="117994"/>
                    <a:pt x="89747" y="117994"/>
                  </a:cubicBezTo>
                  <a:cubicBezTo>
                    <a:pt x="114776" y="117994"/>
                    <a:pt x="132297" y="102262"/>
                    <a:pt x="132297" y="78305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EE688B-7611-4307-8DCC-2C2DE9149C68}"/>
                </a:ext>
              </a:extLst>
            </p:cNvPr>
            <p:cNvSpPr/>
            <p:nvPr/>
          </p:nvSpPr>
          <p:spPr>
            <a:xfrm>
              <a:off x="10320531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4CADA9-4887-411A-87B9-1084F6ABCB05}"/>
                </a:ext>
              </a:extLst>
            </p:cNvPr>
            <p:cNvSpPr/>
            <p:nvPr/>
          </p:nvSpPr>
          <p:spPr>
            <a:xfrm>
              <a:off x="10437095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253A62-ACC8-4CAD-8C78-EE361C1AF4D5}"/>
                </a:ext>
              </a:extLst>
            </p:cNvPr>
            <p:cNvSpPr/>
            <p:nvPr/>
          </p:nvSpPr>
          <p:spPr>
            <a:xfrm>
              <a:off x="10527914" y="673566"/>
              <a:ext cx="273174" cy="164476"/>
            </a:xfrm>
            <a:custGeom>
              <a:avLst/>
              <a:gdLst>
                <a:gd name="connsiteX0" fmla="*/ 273174 w 273174"/>
                <a:gd name="connsiteY0" fmla="*/ 71869 h 164476"/>
                <a:gd name="connsiteX1" fmla="*/ 273174 w 273174"/>
                <a:gd name="connsiteY1" fmla="*/ 164477 h 164476"/>
                <a:gd name="connsiteX2" fmla="*/ 226334 w 273174"/>
                <a:gd name="connsiteY2" fmla="*/ 164477 h 164476"/>
                <a:gd name="connsiteX3" fmla="*/ 226334 w 273174"/>
                <a:gd name="connsiteY3" fmla="*/ 79020 h 164476"/>
                <a:gd name="connsiteX4" fmla="*/ 195584 w 273174"/>
                <a:gd name="connsiteY4" fmla="*/ 40762 h 164476"/>
                <a:gd name="connsiteX5" fmla="*/ 159829 w 273174"/>
                <a:gd name="connsiteY5" fmla="*/ 83311 h 164476"/>
                <a:gd name="connsiteX6" fmla="*/ 159829 w 273174"/>
                <a:gd name="connsiteY6" fmla="*/ 164477 h 164476"/>
                <a:gd name="connsiteX7" fmla="*/ 112988 w 273174"/>
                <a:gd name="connsiteY7" fmla="*/ 164477 h 164476"/>
                <a:gd name="connsiteX8" fmla="*/ 112988 w 273174"/>
                <a:gd name="connsiteY8" fmla="*/ 79020 h 164476"/>
                <a:gd name="connsiteX9" fmla="*/ 82238 w 273174"/>
                <a:gd name="connsiteY9" fmla="*/ 40762 h 164476"/>
                <a:gd name="connsiteX10" fmla="*/ 46840 w 273174"/>
                <a:gd name="connsiteY10" fmla="*/ 83311 h 164476"/>
                <a:gd name="connsiteX11" fmla="*/ 46840 w 273174"/>
                <a:gd name="connsiteY11" fmla="*/ 164477 h 164476"/>
                <a:gd name="connsiteX12" fmla="*/ 0 w 273174"/>
                <a:gd name="connsiteY12" fmla="*/ 164477 h 164476"/>
                <a:gd name="connsiteX13" fmla="*/ 0 w 273174"/>
                <a:gd name="connsiteY13" fmla="*/ 2503 h 164476"/>
                <a:gd name="connsiteX14" fmla="*/ 44695 w 273174"/>
                <a:gd name="connsiteY14" fmla="*/ 2503 h 164476"/>
                <a:gd name="connsiteX15" fmla="*/ 44695 w 273174"/>
                <a:gd name="connsiteY15" fmla="*/ 21096 h 164476"/>
                <a:gd name="connsiteX16" fmla="*/ 95468 w 273174"/>
                <a:gd name="connsiteY16" fmla="*/ 0 h 164476"/>
                <a:gd name="connsiteX17" fmla="*/ 148744 w 273174"/>
                <a:gd name="connsiteY17" fmla="*/ 26459 h 164476"/>
                <a:gd name="connsiteX18" fmla="*/ 207026 w 273174"/>
                <a:gd name="connsiteY18" fmla="*/ 0 h 164476"/>
                <a:gd name="connsiteX19" fmla="*/ 273174 w 273174"/>
                <a:gd name="connsiteY19" fmla="*/ 71869 h 1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174" h="164476">
                  <a:moveTo>
                    <a:pt x="273174" y="71869"/>
                  </a:moveTo>
                  <a:lnTo>
                    <a:pt x="273174" y="164477"/>
                  </a:lnTo>
                  <a:lnTo>
                    <a:pt x="226334" y="164477"/>
                  </a:lnTo>
                  <a:lnTo>
                    <a:pt x="226334" y="79020"/>
                  </a:lnTo>
                  <a:cubicBezTo>
                    <a:pt x="226334" y="52919"/>
                    <a:pt x="214535" y="40762"/>
                    <a:pt x="195584" y="40762"/>
                  </a:cubicBezTo>
                  <a:cubicBezTo>
                    <a:pt x="174488" y="40762"/>
                    <a:pt x="159829" y="54349"/>
                    <a:pt x="159829" y="83311"/>
                  </a:cubicBezTo>
                  <a:lnTo>
                    <a:pt x="159829" y="164477"/>
                  </a:lnTo>
                  <a:lnTo>
                    <a:pt x="112988" y="164477"/>
                  </a:lnTo>
                  <a:lnTo>
                    <a:pt x="112988" y="79020"/>
                  </a:lnTo>
                  <a:cubicBezTo>
                    <a:pt x="112988" y="52919"/>
                    <a:pt x="101904" y="40762"/>
                    <a:pt x="82238" y="40762"/>
                  </a:cubicBezTo>
                  <a:cubicBezTo>
                    <a:pt x="61500" y="40762"/>
                    <a:pt x="46840" y="54349"/>
                    <a:pt x="46840" y="83311"/>
                  </a:cubicBezTo>
                  <a:lnTo>
                    <a:pt x="46840" y="164477"/>
                  </a:lnTo>
                  <a:lnTo>
                    <a:pt x="0" y="164477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1096"/>
                  </a:lnTo>
                  <a:cubicBezTo>
                    <a:pt x="56852" y="7151"/>
                    <a:pt x="74730" y="0"/>
                    <a:pt x="95468" y="0"/>
                  </a:cubicBezTo>
                  <a:cubicBezTo>
                    <a:pt x="117994" y="0"/>
                    <a:pt x="137302" y="8581"/>
                    <a:pt x="148744" y="26459"/>
                  </a:cubicBezTo>
                  <a:cubicBezTo>
                    <a:pt x="161616" y="10012"/>
                    <a:pt x="182712" y="0"/>
                    <a:pt x="207026" y="0"/>
                  </a:cubicBezTo>
                  <a:cubicBezTo>
                    <a:pt x="245643" y="0"/>
                    <a:pt x="273174" y="22526"/>
                    <a:pt x="273174" y="71869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86B9E66-9976-478A-A01E-FA216CF9EDCF}"/>
                </a:ext>
              </a:extLst>
            </p:cNvPr>
            <p:cNvSpPr/>
            <p:nvPr/>
          </p:nvSpPr>
          <p:spPr>
            <a:xfrm>
              <a:off x="10827906" y="673566"/>
              <a:ext cx="170555" cy="166622"/>
            </a:xfrm>
            <a:custGeom>
              <a:avLst/>
              <a:gdLst>
                <a:gd name="connsiteX0" fmla="*/ 169125 w 170555"/>
                <a:gd name="connsiteY0" fmla="*/ 96541 h 166622"/>
                <a:gd name="connsiteX1" fmla="*/ 46840 w 170555"/>
                <a:gd name="connsiteY1" fmla="*/ 96541 h 166622"/>
                <a:gd name="connsiteX2" fmla="*/ 93323 w 170555"/>
                <a:gd name="connsiteY2" fmla="*/ 129078 h 166622"/>
                <a:gd name="connsiteX3" fmla="*/ 134084 w 170555"/>
                <a:gd name="connsiteY3" fmla="*/ 113346 h 166622"/>
                <a:gd name="connsiteX4" fmla="*/ 159113 w 170555"/>
                <a:gd name="connsiteY4" fmla="*/ 140520 h 166622"/>
                <a:gd name="connsiteX5" fmla="*/ 92250 w 170555"/>
                <a:gd name="connsiteY5" fmla="*/ 166622 h 166622"/>
                <a:gd name="connsiteX6" fmla="*/ 0 w 170555"/>
                <a:gd name="connsiteY6" fmla="*/ 83311 h 166622"/>
                <a:gd name="connsiteX7" fmla="*/ 86529 w 170555"/>
                <a:gd name="connsiteY7" fmla="*/ 0 h 166622"/>
                <a:gd name="connsiteX8" fmla="*/ 170555 w 170555"/>
                <a:gd name="connsiteY8" fmla="*/ 84026 h 166622"/>
                <a:gd name="connsiteX9" fmla="*/ 169125 w 170555"/>
                <a:gd name="connsiteY9" fmla="*/ 96541 h 166622"/>
                <a:gd name="connsiteX10" fmla="*/ 46125 w 170555"/>
                <a:gd name="connsiteY10" fmla="*/ 69366 h 166622"/>
                <a:gd name="connsiteX11" fmla="*/ 125503 w 170555"/>
                <a:gd name="connsiteY11" fmla="*/ 69366 h 166622"/>
                <a:gd name="connsiteX12" fmla="*/ 85814 w 170555"/>
                <a:gd name="connsiteY12" fmla="*/ 35756 h 166622"/>
                <a:gd name="connsiteX13" fmla="*/ 46125 w 170555"/>
                <a:gd name="connsiteY13" fmla="*/ 69366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555" h="166622">
                  <a:moveTo>
                    <a:pt x="169125" y="96541"/>
                  </a:moveTo>
                  <a:lnTo>
                    <a:pt x="46840" y="96541"/>
                  </a:lnTo>
                  <a:cubicBezTo>
                    <a:pt x="51488" y="116564"/>
                    <a:pt x="68651" y="129078"/>
                    <a:pt x="93323" y="129078"/>
                  </a:cubicBezTo>
                  <a:cubicBezTo>
                    <a:pt x="110485" y="129078"/>
                    <a:pt x="122643" y="124073"/>
                    <a:pt x="134084" y="113346"/>
                  </a:cubicBezTo>
                  <a:lnTo>
                    <a:pt x="159113" y="140520"/>
                  </a:lnTo>
                  <a:cubicBezTo>
                    <a:pt x="144096" y="157683"/>
                    <a:pt x="121570" y="166622"/>
                    <a:pt x="92250" y="166622"/>
                  </a:cubicBezTo>
                  <a:cubicBezTo>
                    <a:pt x="36113" y="166622"/>
                    <a:pt x="0" y="131581"/>
                    <a:pt x="0" y="83311"/>
                  </a:cubicBezTo>
                  <a:cubicBezTo>
                    <a:pt x="0" y="35041"/>
                    <a:pt x="36829" y="0"/>
                    <a:pt x="86529" y="0"/>
                  </a:cubicBezTo>
                  <a:cubicBezTo>
                    <a:pt x="134084" y="0"/>
                    <a:pt x="170555" y="31823"/>
                    <a:pt x="170555" y="84026"/>
                  </a:cubicBezTo>
                  <a:cubicBezTo>
                    <a:pt x="169840" y="87602"/>
                    <a:pt x="169125" y="92608"/>
                    <a:pt x="169125" y="96541"/>
                  </a:cubicBezTo>
                  <a:moveTo>
                    <a:pt x="46125" y="69366"/>
                  </a:moveTo>
                  <a:lnTo>
                    <a:pt x="125503" y="69366"/>
                  </a:lnTo>
                  <a:cubicBezTo>
                    <a:pt x="122285" y="48985"/>
                    <a:pt x="106910" y="35756"/>
                    <a:pt x="85814" y="35756"/>
                  </a:cubicBezTo>
                  <a:cubicBezTo>
                    <a:pt x="64718" y="35756"/>
                    <a:pt x="49343" y="48628"/>
                    <a:pt x="46125" y="69366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594DDF0-C3BD-4976-A82D-DC41944C532C}"/>
                </a:ext>
              </a:extLst>
            </p:cNvPr>
            <p:cNvSpPr/>
            <p:nvPr/>
          </p:nvSpPr>
          <p:spPr>
            <a:xfrm>
              <a:off x="11004182" y="640313"/>
              <a:ext cx="123715" cy="200232"/>
            </a:xfrm>
            <a:custGeom>
              <a:avLst/>
              <a:gdLst>
                <a:gd name="connsiteX0" fmla="*/ 123715 w 123715"/>
                <a:gd name="connsiteY0" fmla="*/ 189863 h 200232"/>
                <a:gd name="connsiteX1" fmla="*/ 85456 w 123715"/>
                <a:gd name="connsiteY1" fmla="*/ 200232 h 200232"/>
                <a:gd name="connsiteX2" fmla="*/ 25029 w 123715"/>
                <a:gd name="connsiteY2" fmla="*/ 142308 h 200232"/>
                <a:gd name="connsiteX3" fmla="*/ 25029 w 123715"/>
                <a:gd name="connsiteY3" fmla="*/ 75445 h 200232"/>
                <a:gd name="connsiteX4" fmla="*/ 0 w 123715"/>
                <a:gd name="connsiteY4" fmla="*/ 75445 h 200232"/>
                <a:gd name="connsiteX5" fmla="*/ 0 w 123715"/>
                <a:gd name="connsiteY5" fmla="*/ 39331 h 200232"/>
                <a:gd name="connsiteX6" fmla="*/ 25029 w 123715"/>
                <a:gd name="connsiteY6" fmla="*/ 39331 h 200232"/>
                <a:gd name="connsiteX7" fmla="*/ 25029 w 123715"/>
                <a:gd name="connsiteY7" fmla="*/ 0 h 200232"/>
                <a:gd name="connsiteX8" fmla="*/ 71869 w 123715"/>
                <a:gd name="connsiteY8" fmla="*/ 0 h 200232"/>
                <a:gd name="connsiteX9" fmla="*/ 71869 w 123715"/>
                <a:gd name="connsiteY9" fmla="*/ 39331 h 200232"/>
                <a:gd name="connsiteX10" fmla="*/ 112273 w 123715"/>
                <a:gd name="connsiteY10" fmla="*/ 39331 h 200232"/>
                <a:gd name="connsiteX11" fmla="*/ 112273 w 123715"/>
                <a:gd name="connsiteY11" fmla="*/ 75445 h 200232"/>
                <a:gd name="connsiteX12" fmla="*/ 71869 w 123715"/>
                <a:gd name="connsiteY12" fmla="*/ 75445 h 200232"/>
                <a:gd name="connsiteX13" fmla="*/ 71869 w 123715"/>
                <a:gd name="connsiteY13" fmla="*/ 141235 h 200232"/>
                <a:gd name="connsiteX14" fmla="*/ 91893 w 123715"/>
                <a:gd name="connsiteY14" fmla="*/ 162689 h 200232"/>
                <a:gd name="connsiteX15" fmla="*/ 110843 w 123715"/>
                <a:gd name="connsiteY15" fmla="*/ 156610 h 200232"/>
                <a:gd name="connsiteX16" fmla="*/ 123715 w 123715"/>
                <a:gd name="connsiteY16" fmla="*/ 189863 h 20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715" h="200232">
                  <a:moveTo>
                    <a:pt x="123715" y="189863"/>
                  </a:moveTo>
                  <a:cubicBezTo>
                    <a:pt x="114061" y="196657"/>
                    <a:pt x="100116" y="200232"/>
                    <a:pt x="85456" y="200232"/>
                  </a:cubicBezTo>
                  <a:cubicBezTo>
                    <a:pt x="47198" y="200232"/>
                    <a:pt x="25029" y="180567"/>
                    <a:pt x="25029" y="142308"/>
                  </a:cubicBezTo>
                  <a:lnTo>
                    <a:pt x="25029" y="75445"/>
                  </a:lnTo>
                  <a:lnTo>
                    <a:pt x="0" y="75445"/>
                  </a:lnTo>
                  <a:lnTo>
                    <a:pt x="0" y="39331"/>
                  </a:lnTo>
                  <a:lnTo>
                    <a:pt x="25029" y="39331"/>
                  </a:lnTo>
                  <a:lnTo>
                    <a:pt x="25029" y="0"/>
                  </a:lnTo>
                  <a:lnTo>
                    <a:pt x="71869" y="0"/>
                  </a:lnTo>
                  <a:lnTo>
                    <a:pt x="71869" y="39331"/>
                  </a:lnTo>
                  <a:lnTo>
                    <a:pt x="112273" y="39331"/>
                  </a:lnTo>
                  <a:lnTo>
                    <a:pt x="112273" y="75445"/>
                  </a:lnTo>
                  <a:lnTo>
                    <a:pt x="71869" y="75445"/>
                  </a:lnTo>
                  <a:lnTo>
                    <a:pt x="71869" y="141235"/>
                  </a:lnTo>
                  <a:cubicBezTo>
                    <a:pt x="71869" y="155180"/>
                    <a:pt x="79378" y="162689"/>
                    <a:pt x="91893" y="162689"/>
                  </a:cubicBezTo>
                  <a:cubicBezTo>
                    <a:pt x="98686" y="162689"/>
                    <a:pt x="105837" y="160544"/>
                    <a:pt x="110843" y="156610"/>
                  </a:cubicBezTo>
                  <a:lnTo>
                    <a:pt x="123715" y="189863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ADA7C79-331E-4F7C-8674-51D80094D846}"/>
                </a:ext>
              </a:extLst>
            </p:cNvPr>
            <p:cNvSpPr/>
            <p:nvPr/>
          </p:nvSpPr>
          <p:spPr>
            <a:xfrm>
              <a:off x="11148993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2E7C9C-AFA6-4D37-AC81-E581F6AAC64F}"/>
                </a:ext>
              </a:extLst>
            </p:cNvPr>
            <p:cNvSpPr/>
            <p:nvPr/>
          </p:nvSpPr>
          <p:spPr>
            <a:xfrm>
              <a:off x="11265557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3382D67-BC42-4DFD-9EFE-2BA4D0154C13}"/>
                </a:ext>
              </a:extLst>
            </p:cNvPr>
            <p:cNvSpPr/>
            <p:nvPr/>
          </p:nvSpPr>
          <p:spPr>
            <a:xfrm>
              <a:off x="11343862" y="673566"/>
              <a:ext cx="162688" cy="166622"/>
            </a:xfrm>
            <a:custGeom>
              <a:avLst/>
              <a:gdLst>
                <a:gd name="connsiteX0" fmla="*/ 0 w 162688"/>
                <a:gd name="connsiteY0" fmla="*/ 83311 h 166622"/>
                <a:gd name="connsiteX1" fmla="*/ 90105 w 162688"/>
                <a:gd name="connsiteY1" fmla="*/ 0 h 166622"/>
                <a:gd name="connsiteX2" fmla="*/ 162689 w 162688"/>
                <a:gd name="connsiteY2" fmla="*/ 41119 h 166622"/>
                <a:gd name="connsiteX3" fmla="*/ 126218 w 162688"/>
                <a:gd name="connsiteY3" fmla="*/ 60785 h 166622"/>
                <a:gd name="connsiteX4" fmla="*/ 89747 w 162688"/>
                <a:gd name="connsiteY4" fmla="*/ 38616 h 166622"/>
                <a:gd name="connsiteX5" fmla="*/ 47198 w 162688"/>
                <a:gd name="connsiteY5" fmla="*/ 83311 h 166622"/>
                <a:gd name="connsiteX6" fmla="*/ 89747 w 162688"/>
                <a:gd name="connsiteY6" fmla="*/ 128006 h 166622"/>
                <a:gd name="connsiteX7" fmla="*/ 126218 w 162688"/>
                <a:gd name="connsiteY7" fmla="*/ 105837 h 166622"/>
                <a:gd name="connsiteX8" fmla="*/ 162689 w 162688"/>
                <a:gd name="connsiteY8" fmla="*/ 125860 h 166622"/>
                <a:gd name="connsiteX9" fmla="*/ 90105 w 162688"/>
                <a:gd name="connsiteY9" fmla="*/ 166622 h 166622"/>
                <a:gd name="connsiteX10" fmla="*/ 0 w 162688"/>
                <a:gd name="connsiteY10" fmla="*/ 83311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88" h="166622">
                  <a:moveTo>
                    <a:pt x="0" y="83311"/>
                  </a:moveTo>
                  <a:cubicBezTo>
                    <a:pt x="0" y="34683"/>
                    <a:pt x="37544" y="0"/>
                    <a:pt x="90105" y="0"/>
                  </a:cubicBezTo>
                  <a:cubicBezTo>
                    <a:pt x="124073" y="0"/>
                    <a:pt x="150890" y="14660"/>
                    <a:pt x="162689" y="41119"/>
                  </a:cubicBezTo>
                  <a:lnTo>
                    <a:pt x="126218" y="60785"/>
                  </a:lnTo>
                  <a:cubicBezTo>
                    <a:pt x="117637" y="45410"/>
                    <a:pt x="104407" y="38616"/>
                    <a:pt x="89747" y="38616"/>
                  </a:cubicBezTo>
                  <a:cubicBezTo>
                    <a:pt x="66148" y="38616"/>
                    <a:pt x="47198" y="55064"/>
                    <a:pt x="47198" y="83311"/>
                  </a:cubicBezTo>
                  <a:cubicBezTo>
                    <a:pt x="47198" y="111558"/>
                    <a:pt x="65791" y="128006"/>
                    <a:pt x="89747" y="128006"/>
                  </a:cubicBezTo>
                  <a:cubicBezTo>
                    <a:pt x="104407" y="128006"/>
                    <a:pt x="117279" y="121570"/>
                    <a:pt x="126218" y="105837"/>
                  </a:cubicBezTo>
                  <a:lnTo>
                    <a:pt x="162689" y="125860"/>
                  </a:lnTo>
                  <a:cubicBezTo>
                    <a:pt x="150890" y="151605"/>
                    <a:pt x="124073" y="166622"/>
                    <a:pt x="90105" y="166622"/>
                  </a:cubicBezTo>
                  <a:cubicBezTo>
                    <a:pt x="37901" y="166622"/>
                    <a:pt x="0" y="132296"/>
                    <a:pt x="0" y="83311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67A0593-2359-4D77-8692-5B531FCF5B7A}"/>
                </a:ext>
              </a:extLst>
            </p:cNvPr>
            <p:cNvSpPr/>
            <p:nvPr/>
          </p:nvSpPr>
          <p:spPr>
            <a:xfrm>
              <a:off x="11512630" y="674281"/>
              <a:ext cx="146241" cy="166264"/>
            </a:xfrm>
            <a:custGeom>
              <a:avLst/>
              <a:gdLst>
                <a:gd name="connsiteX0" fmla="*/ 0 w 146241"/>
                <a:gd name="connsiteY0" fmla="*/ 148744 h 166264"/>
                <a:gd name="connsiteX1" fmla="*/ 15732 w 146241"/>
                <a:gd name="connsiteY1" fmla="*/ 115134 h 166264"/>
                <a:gd name="connsiteX2" fmla="*/ 71869 w 146241"/>
                <a:gd name="connsiteY2" fmla="*/ 130866 h 166264"/>
                <a:gd name="connsiteX3" fmla="*/ 101546 w 146241"/>
                <a:gd name="connsiteY3" fmla="*/ 116206 h 166264"/>
                <a:gd name="connsiteX4" fmla="*/ 3933 w 146241"/>
                <a:gd name="connsiteY4" fmla="*/ 52203 h 166264"/>
                <a:gd name="connsiteX5" fmla="*/ 78663 w 146241"/>
                <a:gd name="connsiteY5" fmla="*/ 0 h 166264"/>
                <a:gd name="connsiteX6" fmla="*/ 140878 w 146241"/>
                <a:gd name="connsiteY6" fmla="*/ 13945 h 166264"/>
                <a:gd name="connsiteX7" fmla="*/ 125145 w 146241"/>
                <a:gd name="connsiteY7" fmla="*/ 47198 h 166264"/>
                <a:gd name="connsiteX8" fmla="*/ 78663 w 146241"/>
                <a:gd name="connsiteY8" fmla="*/ 35041 h 166264"/>
                <a:gd name="connsiteX9" fmla="*/ 48628 w 146241"/>
                <a:gd name="connsiteY9" fmla="*/ 50058 h 166264"/>
                <a:gd name="connsiteX10" fmla="*/ 146241 w 146241"/>
                <a:gd name="connsiteY10" fmla="*/ 114776 h 166264"/>
                <a:gd name="connsiteX11" fmla="*/ 69724 w 146241"/>
                <a:gd name="connsiteY11" fmla="*/ 166264 h 166264"/>
                <a:gd name="connsiteX12" fmla="*/ 0 w 146241"/>
                <a:gd name="connsiteY12" fmla="*/ 148744 h 16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241" h="166264">
                  <a:moveTo>
                    <a:pt x="0" y="148744"/>
                  </a:moveTo>
                  <a:lnTo>
                    <a:pt x="15732" y="115134"/>
                  </a:lnTo>
                  <a:cubicBezTo>
                    <a:pt x="30035" y="124430"/>
                    <a:pt x="52203" y="130866"/>
                    <a:pt x="71869" y="130866"/>
                  </a:cubicBezTo>
                  <a:cubicBezTo>
                    <a:pt x="93680" y="130866"/>
                    <a:pt x="101546" y="125145"/>
                    <a:pt x="101546" y="116206"/>
                  </a:cubicBezTo>
                  <a:cubicBezTo>
                    <a:pt x="101546" y="89747"/>
                    <a:pt x="3933" y="116921"/>
                    <a:pt x="3933" y="52203"/>
                  </a:cubicBezTo>
                  <a:cubicBezTo>
                    <a:pt x="3933" y="21453"/>
                    <a:pt x="31465" y="0"/>
                    <a:pt x="78663" y="0"/>
                  </a:cubicBezTo>
                  <a:cubicBezTo>
                    <a:pt x="100831" y="0"/>
                    <a:pt x="125503" y="5006"/>
                    <a:pt x="140878" y="13945"/>
                  </a:cubicBezTo>
                  <a:lnTo>
                    <a:pt x="125145" y="47198"/>
                  </a:lnTo>
                  <a:cubicBezTo>
                    <a:pt x="109055" y="38259"/>
                    <a:pt x="93323" y="35041"/>
                    <a:pt x="78663" y="35041"/>
                  </a:cubicBezTo>
                  <a:cubicBezTo>
                    <a:pt x="57567" y="35041"/>
                    <a:pt x="48628" y="41834"/>
                    <a:pt x="48628" y="50058"/>
                  </a:cubicBezTo>
                  <a:cubicBezTo>
                    <a:pt x="48628" y="77590"/>
                    <a:pt x="146241" y="50773"/>
                    <a:pt x="146241" y="114776"/>
                  </a:cubicBezTo>
                  <a:cubicBezTo>
                    <a:pt x="146241" y="144811"/>
                    <a:pt x="118352" y="166264"/>
                    <a:pt x="69724" y="166264"/>
                  </a:cubicBezTo>
                  <a:cubicBezTo>
                    <a:pt x="42549" y="165907"/>
                    <a:pt x="15017" y="158398"/>
                    <a:pt x="0" y="148744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0A7A15-E52D-4B30-9822-AE8536DD44D3}"/>
                </a:ext>
              </a:extLst>
            </p:cNvPr>
            <p:cNvSpPr/>
            <p:nvPr/>
          </p:nvSpPr>
          <p:spPr>
            <a:xfrm>
              <a:off x="9165618" y="510520"/>
              <a:ext cx="588898" cy="670778"/>
            </a:xfrm>
            <a:custGeom>
              <a:avLst/>
              <a:gdLst>
                <a:gd name="connsiteX0" fmla="*/ 294628 w 588898"/>
                <a:gd name="connsiteY0" fmla="*/ 61858 h 670778"/>
                <a:gd name="connsiteX1" fmla="*/ 279253 w 588898"/>
                <a:gd name="connsiteY1" fmla="*/ 57567 h 670778"/>
                <a:gd name="connsiteX2" fmla="*/ 267811 w 588898"/>
                <a:gd name="connsiteY2" fmla="*/ 15375 h 670778"/>
                <a:gd name="connsiteX3" fmla="*/ 294628 w 588898"/>
                <a:gd name="connsiteY3" fmla="*/ 0 h 670778"/>
                <a:gd name="connsiteX4" fmla="*/ 310003 w 588898"/>
                <a:gd name="connsiteY4" fmla="*/ 4291 h 670778"/>
                <a:gd name="connsiteX5" fmla="*/ 321445 w 588898"/>
                <a:gd name="connsiteY5" fmla="*/ 46483 h 670778"/>
                <a:gd name="connsiteX6" fmla="*/ 294628 w 588898"/>
                <a:gd name="connsiteY6" fmla="*/ 61858 h 670778"/>
                <a:gd name="connsiteX7" fmla="*/ 206669 w 588898"/>
                <a:gd name="connsiteY7" fmla="*/ 112631 h 670778"/>
                <a:gd name="connsiteX8" fmla="*/ 179852 w 588898"/>
                <a:gd name="connsiteY8" fmla="*/ 97256 h 670778"/>
                <a:gd name="connsiteX9" fmla="*/ 191294 w 588898"/>
                <a:gd name="connsiteY9" fmla="*/ 55064 h 670778"/>
                <a:gd name="connsiteX10" fmla="*/ 206669 w 588898"/>
                <a:gd name="connsiteY10" fmla="*/ 50773 h 670778"/>
                <a:gd name="connsiteX11" fmla="*/ 233486 w 588898"/>
                <a:gd name="connsiteY11" fmla="*/ 66148 h 670778"/>
                <a:gd name="connsiteX12" fmla="*/ 222044 w 588898"/>
                <a:gd name="connsiteY12" fmla="*/ 108340 h 670778"/>
                <a:gd name="connsiteX13" fmla="*/ 206669 w 588898"/>
                <a:gd name="connsiteY13" fmla="*/ 112631 h 670778"/>
                <a:gd name="connsiteX14" fmla="*/ 382230 w 588898"/>
                <a:gd name="connsiteY14" fmla="*/ 112631 h 670778"/>
                <a:gd name="connsiteX15" fmla="*/ 366855 w 588898"/>
                <a:gd name="connsiteY15" fmla="*/ 108340 h 670778"/>
                <a:gd name="connsiteX16" fmla="*/ 355413 w 588898"/>
                <a:gd name="connsiteY16" fmla="*/ 66148 h 670778"/>
                <a:gd name="connsiteX17" fmla="*/ 382230 w 588898"/>
                <a:gd name="connsiteY17" fmla="*/ 50773 h 670778"/>
                <a:gd name="connsiteX18" fmla="*/ 397605 w 588898"/>
                <a:gd name="connsiteY18" fmla="*/ 55064 h 670778"/>
                <a:gd name="connsiteX19" fmla="*/ 409047 w 588898"/>
                <a:gd name="connsiteY19" fmla="*/ 97256 h 670778"/>
                <a:gd name="connsiteX20" fmla="*/ 382230 w 588898"/>
                <a:gd name="connsiteY20" fmla="*/ 112631 h 670778"/>
                <a:gd name="connsiteX21" fmla="*/ 118709 w 588898"/>
                <a:gd name="connsiteY21" fmla="*/ 163046 h 670778"/>
                <a:gd name="connsiteX22" fmla="*/ 91892 w 588898"/>
                <a:gd name="connsiteY22" fmla="*/ 147671 h 670778"/>
                <a:gd name="connsiteX23" fmla="*/ 103334 w 588898"/>
                <a:gd name="connsiteY23" fmla="*/ 105480 h 670778"/>
                <a:gd name="connsiteX24" fmla="*/ 118709 w 588898"/>
                <a:gd name="connsiteY24" fmla="*/ 101189 h 670778"/>
                <a:gd name="connsiteX25" fmla="*/ 145526 w 588898"/>
                <a:gd name="connsiteY25" fmla="*/ 116564 h 670778"/>
                <a:gd name="connsiteX26" fmla="*/ 134084 w 588898"/>
                <a:gd name="connsiteY26" fmla="*/ 158756 h 670778"/>
                <a:gd name="connsiteX27" fmla="*/ 118709 w 588898"/>
                <a:gd name="connsiteY27" fmla="*/ 163046 h 670778"/>
                <a:gd name="connsiteX28" fmla="*/ 470189 w 588898"/>
                <a:gd name="connsiteY28" fmla="*/ 163046 h 670778"/>
                <a:gd name="connsiteX29" fmla="*/ 454814 w 588898"/>
                <a:gd name="connsiteY29" fmla="*/ 158756 h 670778"/>
                <a:gd name="connsiteX30" fmla="*/ 443372 w 588898"/>
                <a:gd name="connsiteY30" fmla="*/ 116564 h 670778"/>
                <a:gd name="connsiteX31" fmla="*/ 470189 w 588898"/>
                <a:gd name="connsiteY31" fmla="*/ 101189 h 670778"/>
                <a:gd name="connsiteX32" fmla="*/ 485564 w 588898"/>
                <a:gd name="connsiteY32" fmla="*/ 105480 h 670778"/>
                <a:gd name="connsiteX33" fmla="*/ 497006 w 588898"/>
                <a:gd name="connsiteY33" fmla="*/ 147671 h 670778"/>
                <a:gd name="connsiteX34" fmla="*/ 470189 w 588898"/>
                <a:gd name="connsiteY34" fmla="*/ 163046 h 670778"/>
                <a:gd name="connsiteX35" fmla="*/ 30750 w 588898"/>
                <a:gd name="connsiteY35" fmla="*/ 214177 h 670778"/>
                <a:gd name="connsiteX36" fmla="*/ 0 w 588898"/>
                <a:gd name="connsiteY36" fmla="*/ 183427 h 670778"/>
                <a:gd name="connsiteX37" fmla="*/ 30750 w 588898"/>
                <a:gd name="connsiteY37" fmla="*/ 152677 h 670778"/>
                <a:gd name="connsiteX38" fmla="*/ 61500 w 588898"/>
                <a:gd name="connsiteY38" fmla="*/ 183427 h 670778"/>
                <a:gd name="connsiteX39" fmla="*/ 30750 w 588898"/>
                <a:gd name="connsiteY39" fmla="*/ 214177 h 670778"/>
                <a:gd name="connsiteX40" fmla="*/ 558148 w 588898"/>
                <a:gd name="connsiteY40" fmla="*/ 214177 h 670778"/>
                <a:gd name="connsiteX41" fmla="*/ 527398 w 588898"/>
                <a:gd name="connsiteY41" fmla="*/ 183427 h 670778"/>
                <a:gd name="connsiteX42" fmla="*/ 558148 w 588898"/>
                <a:gd name="connsiteY42" fmla="*/ 152677 h 670778"/>
                <a:gd name="connsiteX43" fmla="*/ 588898 w 588898"/>
                <a:gd name="connsiteY43" fmla="*/ 183427 h 670778"/>
                <a:gd name="connsiteX44" fmla="*/ 558148 w 588898"/>
                <a:gd name="connsiteY44" fmla="*/ 214177 h 670778"/>
                <a:gd name="connsiteX45" fmla="*/ 30750 w 588898"/>
                <a:gd name="connsiteY45" fmla="*/ 315724 h 670778"/>
                <a:gd name="connsiteX46" fmla="*/ 0 w 588898"/>
                <a:gd name="connsiteY46" fmla="*/ 284974 h 670778"/>
                <a:gd name="connsiteX47" fmla="*/ 30750 w 588898"/>
                <a:gd name="connsiteY47" fmla="*/ 253866 h 670778"/>
                <a:gd name="connsiteX48" fmla="*/ 61500 w 588898"/>
                <a:gd name="connsiteY48" fmla="*/ 284616 h 670778"/>
                <a:gd name="connsiteX49" fmla="*/ 30750 w 588898"/>
                <a:gd name="connsiteY49" fmla="*/ 315724 h 670778"/>
                <a:gd name="connsiteX50" fmla="*/ 558148 w 588898"/>
                <a:gd name="connsiteY50" fmla="*/ 315724 h 670778"/>
                <a:gd name="connsiteX51" fmla="*/ 527398 w 588898"/>
                <a:gd name="connsiteY51" fmla="*/ 284974 h 670778"/>
                <a:gd name="connsiteX52" fmla="*/ 558148 w 588898"/>
                <a:gd name="connsiteY52" fmla="*/ 254224 h 670778"/>
                <a:gd name="connsiteX53" fmla="*/ 588898 w 588898"/>
                <a:gd name="connsiteY53" fmla="*/ 284974 h 670778"/>
                <a:gd name="connsiteX54" fmla="*/ 558148 w 588898"/>
                <a:gd name="connsiteY54" fmla="*/ 315724 h 670778"/>
                <a:gd name="connsiteX55" fmla="*/ 30750 w 588898"/>
                <a:gd name="connsiteY55" fmla="*/ 416913 h 670778"/>
                <a:gd name="connsiteX56" fmla="*/ 0 w 588898"/>
                <a:gd name="connsiteY56" fmla="*/ 386163 h 670778"/>
                <a:gd name="connsiteX57" fmla="*/ 30750 w 588898"/>
                <a:gd name="connsiteY57" fmla="*/ 355413 h 670778"/>
                <a:gd name="connsiteX58" fmla="*/ 61500 w 588898"/>
                <a:gd name="connsiteY58" fmla="*/ 386163 h 670778"/>
                <a:gd name="connsiteX59" fmla="*/ 30750 w 588898"/>
                <a:gd name="connsiteY59" fmla="*/ 416913 h 670778"/>
                <a:gd name="connsiteX60" fmla="*/ 558148 w 588898"/>
                <a:gd name="connsiteY60" fmla="*/ 416913 h 670778"/>
                <a:gd name="connsiteX61" fmla="*/ 527398 w 588898"/>
                <a:gd name="connsiteY61" fmla="*/ 386163 h 670778"/>
                <a:gd name="connsiteX62" fmla="*/ 558148 w 588898"/>
                <a:gd name="connsiteY62" fmla="*/ 355413 h 670778"/>
                <a:gd name="connsiteX63" fmla="*/ 588898 w 588898"/>
                <a:gd name="connsiteY63" fmla="*/ 386163 h 670778"/>
                <a:gd name="connsiteX64" fmla="*/ 558148 w 588898"/>
                <a:gd name="connsiteY64" fmla="*/ 416913 h 670778"/>
                <a:gd name="connsiteX65" fmla="*/ 30750 w 588898"/>
                <a:gd name="connsiteY65" fmla="*/ 518459 h 670778"/>
                <a:gd name="connsiteX66" fmla="*/ 0 w 588898"/>
                <a:gd name="connsiteY66" fmla="*/ 487709 h 670778"/>
                <a:gd name="connsiteX67" fmla="*/ 30750 w 588898"/>
                <a:gd name="connsiteY67" fmla="*/ 456959 h 670778"/>
                <a:gd name="connsiteX68" fmla="*/ 61500 w 588898"/>
                <a:gd name="connsiteY68" fmla="*/ 487709 h 670778"/>
                <a:gd name="connsiteX69" fmla="*/ 30750 w 588898"/>
                <a:gd name="connsiteY69" fmla="*/ 518459 h 670778"/>
                <a:gd name="connsiteX70" fmla="*/ 558148 w 588898"/>
                <a:gd name="connsiteY70" fmla="*/ 518459 h 670778"/>
                <a:gd name="connsiteX71" fmla="*/ 527398 w 588898"/>
                <a:gd name="connsiteY71" fmla="*/ 487709 h 670778"/>
                <a:gd name="connsiteX72" fmla="*/ 558148 w 588898"/>
                <a:gd name="connsiteY72" fmla="*/ 456959 h 670778"/>
                <a:gd name="connsiteX73" fmla="*/ 588898 w 588898"/>
                <a:gd name="connsiteY73" fmla="*/ 487709 h 670778"/>
                <a:gd name="connsiteX74" fmla="*/ 558148 w 588898"/>
                <a:gd name="connsiteY74" fmla="*/ 518459 h 670778"/>
                <a:gd name="connsiteX75" fmla="*/ 118709 w 588898"/>
                <a:gd name="connsiteY75" fmla="*/ 569232 h 670778"/>
                <a:gd name="connsiteX76" fmla="*/ 103334 w 588898"/>
                <a:gd name="connsiteY76" fmla="*/ 564942 h 670778"/>
                <a:gd name="connsiteX77" fmla="*/ 91892 w 588898"/>
                <a:gd name="connsiteY77" fmla="*/ 522750 h 670778"/>
                <a:gd name="connsiteX78" fmla="*/ 118709 w 588898"/>
                <a:gd name="connsiteY78" fmla="*/ 507375 h 670778"/>
                <a:gd name="connsiteX79" fmla="*/ 134084 w 588898"/>
                <a:gd name="connsiteY79" fmla="*/ 511666 h 670778"/>
                <a:gd name="connsiteX80" fmla="*/ 145526 w 588898"/>
                <a:gd name="connsiteY80" fmla="*/ 553857 h 670778"/>
                <a:gd name="connsiteX81" fmla="*/ 118709 w 588898"/>
                <a:gd name="connsiteY81" fmla="*/ 569232 h 670778"/>
                <a:gd name="connsiteX82" fmla="*/ 470189 w 588898"/>
                <a:gd name="connsiteY82" fmla="*/ 569232 h 670778"/>
                <a:gd name="connsiteX83" fmla="*/ 443372 w 588898"/>
                <a:gd name="connsiteY83" fmla="*/ 553857 h 670778"/>
                <a:gd name="connsiteX84" fmla="*/ 454814 w 588898"/>
                <a:gd name="connsiteY84" fmla="*/ 511666 h 670778"/>
                <a:gd name="connsiteX85" fmla="*/ 470189 w 588898"/>
                <a:gd name="connsiteY85" fmla="*/ 507375 h 670778"/>
                <a:gd name="connsiteX86" fmla="*/ 497006 w 588898"/>
                <a:gd name="connsiteY86" fmla="*/ 522750 h 670778"/>
                <a:gd name="connsiteX87" fmla="*/ 485564 w 588898"/>
                <a:gd name="connsiteY87" fmla="*/ 564942 h 670778"/>
                <a:gd name="connsiteX88" fmla="*/ 470189 w 588898"/>
                <a:gd name="connsiteY88" fmla="*/ 569232 h 670778"/>
                <a:gd name="connsiteX89" fmla="*/ 206669 w 588898"/>
                <a:gd name="connsiteY89" fmla="*/ 620006 h 670778"/>
                <a:gd name="connsiteX90" fmla="*/ 191294 w 588898"/>
                <a:gd name="connsiteY90" fmla="*/ 615715 h 670778"/>
                <a:gd name="connsiteX91" fmla="*/ 179852 w 588898"/>
                <a:gd name="connsiteY91" fmla="*/ 573523 h 670778"/>
                <a:gd name="connsiteX92" fmla="*/ 206669 w 588898"/>
                <a:gd name="connsiteY92" fmla="*/ 558148 h 670778"/>
                <a:gd name="connsiteX93" fmla="*/ 222044 w 588898"/>
                <a:gd name="connsiteY93" fmla="*/ 562439 h 670778"/>
                <a:gd name="connsiteX94" fmla="*/ 233486 w 588898"/>
                <a:gd name="connsiteY94" fmla="*/ 604631 h 670778"/>
                <a:gd name="connsiteX95" fmla="*/ 206669 w 588898"/>
                <a:gd name="connsiteY95" fmla="*/ 620006 h 670778"/>
                <a:gd name="connsiteX96" fmla="*/ 382230 w 588898"/>
                <a:gd name="connsiteY96" fmla="*/ 620006 h 670778"/>
                <a:gd name="connsiteX97" fmla="*/ 355413 w 588898"/>
                <a:gd name="connsiteY97" fmla="*/ 604631 h 670778"/>
                <a:gd name="connsiteX98" fmla="*/ 366855 w 588898"/>
                <a:gd name="connsiteY98" fmla="*/ 562439 h 670778"/>
                <a:gd name="connsiteX99" fmla="*/ 382230 w 588898"/>
                <a:gd name="connsiteY99" fmla="*/ 558148 h 670778"/>
                <a:gd name="connsiteX100" fmla="*/ 409047 w 588898"/>
                <a:gd name="connsiteY100" fmla="*/ 573523 h 670778"/>
                <a:gd name="connsiteX101" fmla="*/ 397605 w 588898"/>
                <a:gd name="connsiteY101" fmla="*/ 615715 h 670778"/>
                <a:gd name="connsiteX102" fmla="*/ 382230 w 588898"/>
                <a:gd name="connsiteY102" fmla="*/ 620006 h 670778"/>
                <a:gd name="connsiteX103" fmla="*/ 294270 w 588898"/>
                <a:gd name="connsiteY103" fmla="*/ 670779 h 670778"/>
                <a:gd name="connsiteX104" fmla="*/ 278895 w 588898"/>
                <a:gd name="connsiteY104" fmla="*/ 666488 h 670778"/>
                <a:gd name="connsiteX105" fmla="*/ 267454 w 588898"/>
                <a:gd name="connsiteY105" fmla="*/ 624296 h 670778"/>
                <a:gd name="connsiteX106" fmla="*/ 294270 w 588898"/>
                <a:gd name="connsiteY106" fmla="*/ 608921 h 670778"/>
                <a:gd name="connsiteX107" fmla="*/ 309645 w 588898"/>
                <a:gd name="connsiteY107" fmla="*/ 613212 h 670778"/>
                <a:gd name="connsiteX108" fmla="*/ 321087 w 588898"/>
                <a:gd name="connsiteY108" fmla="*/ 655404 h 670778"/>
                <a:gd name="connsiteX109" fmla="*/ 294270 w 588898"/>
                <a:gd name="connsiteY109" fmla="*/ 670779 h 67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88898" h="670778">
                  <a:moveTo>
                    <a:pt x="294628" y="61858"/>
                  </a:moveTo>
                  <a:cubicBezTo>
                    <a:pt x="289265" y="61858"/>
                    <a:pt x="284259" y="60427"/>
                    <a:pt x="279253" y="57567"/>
                  </a:cubicBezTo>
                  <a:cubicBezTo>
                    <a:pt x="264593" y="48985"/>
                    <a:pt x="259587" y="30035"/>
                    <a:pt x="267811" y="15375"/>
                  </a:cubicBezTo>
                  <a:cubicBezTo>
                    <a:pt x="273532" y="5363"/>
                    <a:pt x="283901" y="0"/>
                    <a:pt x="294628" y="0"/>
                  </a:cubicBezTo>
                  <a:cubicBezTo>
                    <a:pt x="299991" y="0"/>
                    <a:pt x="304997" y="1430"/>
                    <a:pt x="310003" y="4291"/>
                  </a:cubicBezTo>
                  <a:cubicBezTo>
                    <a:pt x="324663" y="12872"/>
                    <a:pt x="329669" y="31823"/>
                    <a:pt x="321445" y="46483"/>
                  </a:cubicBezTo>
                  <a:cubicBezTo>
                    <a:pt x="315724" y="56137"/>
                    <a:pt x="305355" y="61858"/>
                    <a:pt x="294628" y="61858"/>
                  </a:cubicBezTo>
                  <a:moveTo>
                    <a:pt x="206669" y="112631"/>
                  </a:moveTo>
                  <a:cubicBezTo>
                    <a:pt x="195942" y="112631"/>
                    <a:pt x="185573" y="107267"/>
                    <a:pt x="179852" y="97256"/>
                  </a:cubicBezTo>
                  <a:cubicBezTo>
                    <a:pt x="171270" y="82596"/>
                    <a:pt x="176276" y="63645"/>
                    <a:pt x="191294" y="55064"/>
                  </a:cubicBezTo>
                  <a:cubicBezTo>
                    <a:pt x="196299" y="52203"/>
                    <a:pt x="201305" y="50773"/>
                    <a:pt x="206669" y="50773"/>
                  </a:cubicBezTo>
                  <a:cubicBezTo>
                    <a:pt x="217395" y="50773"/>
                    <a:pt x="227765" y="56137"/>
                    <a:pt x="233486" y="66148"/>
                  </a:cubicBezTo>
                  <a:cubicBezTo>
                    <a:pt x="242067" y="80808"/>
                    <a:pt x="237061" y="99759"/>
                    <a:pt x="222044" y="108340"/>
                  </a:cubicBezTo>
                  <a:cubicBezTo>
                    <a:pt x="217038" y="111201"/>
                    <a:pt x="211674" y="112631"/>
                    <a:pt x="206669" y="112631"/>
                  </a:cubicBezTo>
                  <a:moveTo>
                    <a:pt x="382230" y="112631"/>
                  </a:moveTo>
                  <a:cubicBezTo>
                    <a:pt x="376866" y="112631"/>
                    <a:pt x="371861" y="111201"/>
                    <a:pt x="366855" y="108340"/>
                  </a:cubicBezTo>
                  <a:cubicBezTo>
                    <a:pt x="352195" y="99759"/>
                    <a:pt x="347189" y="80808"/>
                    <a:pt x="355413" y="66148"/>
                  </a:cubicBezTo>
                  <a:cubicBezTo>
                    <a:pt x="361134" y="56137"/>
                    <a:pt x="371503" y="50773"/>
                    <a:pt x="382230" y="50773"/>
                  </a:cubicBezTo>
                  <a:cubicBezTo>
                    <a:pt x="387593" y="50773"/>
                    <a:pt x="392599" y="52203"/>
                    <a:pt x="397605" y="55064"/>
                  </a:cubicBezTo>
                  <a:cubicBezTo>
                    <a:pt x="412265" y="63645"/>
                    <a:pt x="417270" y="82596"/>
                    <a:pt x="409047" y="97256"/>
                  </a:cubicBezTo>
                  <a:cubicBezTo>
                    <a:pt x="403326" y="106910"/>
                    <a:pt x="392957" y="112631"/>
                    <a:pt x="382230" y="112631"/>
                  </a:cubicBezTo>
                  <a:moveTo>
                    <a:pt x="118709" y="163046"/>
                  </a:moveTo>
                  <a:cubicBezTo>
                    <a:pt x="107983" y="163046"/>
                    <a:pt x="97613" y="157683"/>
                    <a:pt x="91892" y="147671"/>
                  </a:cubicBezTo>
                  <a:cubicBezTo>
                    <a:pt x="83311" y="133012"/>
                    <a:pt x="88317" y="114061"/>
                    <a:pt x="103334" y="105480"/>
                  </a:cubicBezTo>
                  <a:cubicBezTo>
                    <a:pt x="108340" y="102619"/>
                    <a:pt x="113346" y="101189"/>
                    <a:pt x="118709" y="101189"/>
                  </a:cubicBezTo>
                  <a:cubicBezTo>
                    <a:pt x="129436" y="101189"/>
                    <a:pt x="139805" y="106910"/>
                    <a:pt x="145526" y="116564"/>
                  </a:cubicBezTo>
                  <a:cubicBezTo>
                    <a:pt x="154108" y="131224"/>
                    <a:pt x="149102" y="150174"/>
                    <a:pt x="134084" y="158756"/>
                  </a:cubicBezTo>
                  <a:cubicBezTo>
                    <a:pt x="129436" y="161974"/>
                    <a:pt x="124073" y="163046"/>
                    <a:pt x="118709" y="163046"/>
                  </a:cubicBezTo>
                  <a:moveTo>
                    <a:pt x="470189" y="163046"/>
                  </a:moveTo>
                  <a:cubicBezTo>
                    <a:pt x="464826" y="163046"/>
                    <a:pt x="459820" y="161616"/>
                    <a:pt x="454814" y="158756"/>
                  </a:cubicBezTo>
                  <a:cubicBezTo>
                    <a:pt x="440154" y="150174"/>
                    <a:pt x="435148" y="131224"/>
                    <a:pt x="443372" y="116564"/>
                  </a:cubicBezTo>
                  <a:cubicBezTo>
                    <a:pt x="449093" y="106552"/>
                    <a:pt x="459462" y="101189"/>
                    <a:pt x="470189" y="101189"/>
                  </a:cubicBezTo>
                  <a:cubicBezTo>
                    <a:pt x="475552" y="101189"/>
                    <a:pt x="480558" y="102619"/>
                    <a:pt x="485564" y="105480"/>
                  </a:cubicBezTo>
                  <a:cubicBezTo>
                    <a:pt x="500224" y="114061"/>
                    <a:pt x="505230" y="133012"/>
                    <a:pt x="497006" y="147671"/>
                  </a:cubicBezTo>
                  <a:cubicBezTo>
                    <a:pt x="491285" y="157683"/>
                    <a:pt x="480916" y="163046"/>
                    <a:pt x="470189" y="163046"/>
                  </a:cubicBezTo>
                  <a:moveTo>
                    <a:pt x="30750" y="214177"/>
                  </a:moveTo>
                  <a:cubicBezTo>
                    <a:pt x="13945" y="214177"/>
                    <a:pt x="0" y="200232"/>
                    <a:pt x="0" y="183427"/>
                  </a:cubicBezTo>
                  <a:cubicBezTo>
                    <a:pt x="0" y="166264"/>
                    <a:pt x="13945" y="152677"/>
                    <a:pt x="30750" y="152677"/>
                  </a:cubicBezTo>
                  <a:cubicBezTo>
                    <a:pt x="47913" y="152677"/>
                    <a:pt x="61500" y="166622"/>
                    <a:pt x="61500" y="183427"/>
                  </a:cubicBezTo>
                  <a:cubicBezTo>
                    <a:pt x="61858" y="200232"/>
                    <a:pt x="47913" y="214177"/>
                    <a:pt x="30750" y="214177"/>
                  </a:cubicBezTo>
                  <a:moveTo>
                    <a:pt x="558148" y="214177"/>
                  </a:moveTo>
                  <a:cubicBezTo>
                    <a:pt x="540986" y="214177"/>
                    <a:pt x="527398" y="200232"/>
                    <a:pt x="527398" y="183427"/>
                  </a:cubicBezTo>
                  <a:cubicBezTo>
                    <a:pt x="527398" y="166264"/>
                    <a:pt x="541343" y="152677"/>
                    <a:pt x="558148" y="152677"/>
                  </a:cubicBezTo>
                  <a:cubicBezTo>
                    <a:pt x="575311" y="152677"/>
                    <a:pt x="588898" y="166622"/>
                    <a:pt x="588898" y="183427"/>
                  </a:cubicBezTo>
                  <a:cubicBezTo>
                    <a:pt x="588898" y="200232"/>
                    <a:pt x="574954" y="214177"/>
                    <a:pt x="558148" y="214177"/>
                  </a:cubicBezTo>
                  <a:moveTo>
                    <a:pt x="30750" y="315724"/>
                  </a:moveTo>
                  <a:cubicBezTo>
                    <a:pt x="13587" y="315724"/>
                    <a:pt x="0" y="301779"/>
                    <a:pt x="0" y="284974"/>
                  </a:cubicBezTo>
                  <a:cubicBezTo>
                    <a:pt x="0" y="267811"/>
                    <a:pt x="13945" y="253866"/>
                    <a:pt x="30750" y="253866"/>
                  </a:cubicBezTo>
                  <a:cubicBezTo>
                    <a:pt x="47913" y="253866"/>
                    <a:pt x="61500" y="267811"/>
                    <a:pt x="61500" y="284616"/>
                  </a:cubicBezTo>
                  <a:cubicBezTo>
                    <a:pt x="61858" y="301779"/>
                    <a:pt x="47913" y="315724"/>
                    <a:pt x="30750" y="315724"/>
                  </a:cubicBezTo>
                  <a:moveTo>
                    <a:pt x="558148" y="315724"/>
                  </a:moveTo>
                  <a:cubicBezTo>
                    <a:pt x="540986" y="315724"/>
                    <a:pt x="527398" y="301779"/>
                    <a:pt x="527398" y="284974"/>
                  </a:cubicBezTo>
                  <a:cubicBezTo>
                    <a:pt x="527398" y="267811"/>
                    <a:pt x="541343" y="254224"/>
                    <a:pt x="558148" y="254224"/>
                  </a:cubicBezTo>
                  <a:cubicBezTo>
                    <a:pt x="575311" y="254224"/>
                    <a:pt x="588898" y="268168"/>
                    <a:pt x="588898" y="284974"/>
                  </a:cubicBezTo>
                  <a:cubicBezTo>
                    <a:pt x="588898" y="301779"/>
                    <a:pt x="574954" y="315724"/>
                    <a:pt x="558148" y="315724"/>
                  </a:cubicBezTo>
                  <a:moveTo>
                    <a:pt x="30750" y="416913"/>
                  </a:moveTo>
                  <a:cubicBezTo>
                    <a:pt x="13587" y="416913"/>
                    <a:pt x="0" y="402968"/>
                    <a:pt x="0" y="386163"/>
                  </a:cubicBezTo>
                  <a:cubicBezTo>
                    <a:pt x="0" y="369000"/>
                    <a:pt x="13945" y="355413"/>
                    <a:pt x="30750" y="355413"/>
                  </a:cubicBezTo>
                  <a:cubicBezTo>
                    <a:pt x="47913" y="355413"/>
                    <a:pt x="61500" y="369357"/>
                    <a:pt x="61500" y="386163"/>
                  </a:cubicBezTo>
                  <a:cubicBezTo>
                    <a:pt x="61858" y="403325"/>
                    <a:pt x="47913" y="416913"/>
                    <a:pt x="30750" y="416913"/>
                  </a:cubicBezTo>
                  <a:moveTo>
                    <a:pt x="558148" y="416913"/>
                  </a:moveTo>
                  <a:cubicBezTo>
                    <a:pt x="540986" y="416913"/>
                    <a:pt x="527398" y="402968"/>
                    <a:pt x="527398" y="386163"/>
                  </a:cubicBezTo>
                  <a:cubicBezTo>
                    <a:pt x="527398" y="369000"/>
                    <a:pt x="541343" y="355413"/>
                    <a:pt x="558148" y="355413"/>
                  </a:cubicBezTo>
                  <a:cubicBezTo>
                    <a:pt x="575311" y="355413"/>
                    <a:pt x="588898" y="369357"/>
                    <a:pt x="588898" y="386163"/>
                  </a:cubicBezTo>
                  <a:cubicBezTo>
                    <a:pt x="588898" y="403325"/>
                    <a:pt x="574954" y="416913"/>
                    <a:pt x="558148" y="416913"/>
                  </a:cubicBezTo>
                  <a:moveTo>
                    <a:pt x="30750" y="518459"/>
                  </a:moveTo>
                  <a:cubicBezTo>
                    <a:pt x="13587" y="518459"/>
                    <a:pt x="0" y="504514"/>
                    <a:pt x="0" y="487709"/>
                  </a:cubicBezTo>
                  <a:cubicBezTo>
                    <a:pt x="0" y="470546"/>
                    <a:pt x="13945" y="456959"/>
                    <a:pt x="30750" y="456959"/>
                  </a:cubicBezTo>
                  <a:cubicBezTo>
                    <a:pt x="47913" y="456959"/>
                    <a:pt x="61500" y="470904"/>
                    <a:pt x="61500" y="487709"/>
                  </a:cubicBezTo>
                  <a:cubicBezTo>
                    <a:pt x="61858" y="504514"/>
                    <a:pt x="47913" y="518459"/>
                    <a:pt x="30750" y="518459"/>
                  </a:cubicBezTo>
                  <a:moveTo>
                    <a:pt x="558148" y="518459"/>
                  </a:moveTo>
                  <a:cubicBezTo>
                    <a:pt x="540986" y="518459"/>
                    <a:pt x="527398" y="504514"/>
                    <a:pt x="527398" y="487709"/>
                  </a:cubicBezTo>
                  <a:cubicBezTo>
                    <a:pt x="527398" y="470546"/>
                    <a:pt x="541343" y="456959"/>
                    <a:pt x="558148" y="456959"/>
                  </a:cubicBezTo>
                  <a:cubicBezTo>
                    <a:pt x="575311" y="456959"/>
                    <a:pt x="588898" y="470904"/>
                    <a:pt x="588898" y="487709"/>
                  </a:cubicBezTo>
                  <a:cubicBezTo>
                    <a:pt x="588898" y="504514"/>
                    <a:pt x="574954" y="518459"/>
                    <a:pt x="558148" y="518459"/>
                  </a:cubicBezTo>
                  <a:moveTo>
                    <a:pt x="118709" y="569232"/>
                  </a:moveTo>
                  <a:cubicBezTo>
                    <a:pt x="113346" y="569232"/>
                    <a:pt x="108340" y="567802"/>
                    <a:pt x="103334" y="564942"/>
                  </a:cubicBezTo>
                  <a:cubicBezTo>
                    <a:pt x="88674" y="556360"/>
                    <a:pt x="83669" y="537410"/>
                    <a:pt x="91892" y="522750"/>
                  </a:cubicBezTo>
                  <a:cubicBezTo>
                    <a:pt x="97613" y="512738"/>
                    <a:pt x="107983" y="507375"/>
                    <a:pt x="118709" y="507375"/>
                  </a:cubicBezTo>
                  <a:cubicBezTo>
                    <a:pt x="124073" y="507375"/>
                    <a:pt x="129079" y="508805"/>
                    <a:pt x="134084" y="511666"/>
                  </a:cubicBezTo>
                  <a:cubicBezTo>
                    <a:pt x="148744" y="520247"/>
                    <a:pt x="153750" y="539197"/>
                    <a:pt x="145526" y="553857"/>
                  </a:cubicBezTo>
                  <a:cubicBezTo>
                    <a:pt x="139805" y="563869"/>
                    <a:pt x="129436" y="569232"/>
                    <a:pt x="118709" y="569232"/>
                  </a:cubicBezTo>
                  <a:moveTo>
                    <a:pt x="470189" y="569232"/>
                  </a:moveTo>
                  <a:cubicBezTo>
                    <a:pt x="459462" y="569232"/>
                    <a:pt x="449093" y="563869"/>
                    <a:pt x="443372" y="553857"/>
                  </a:cubicBezTo>
                  <a:cubicBezTo>
                    <a:pt x="434791" y="539197"/>
                    <a:pt x="439797" y="520247"/>
                    <a:pt x="454814" y="511666"/>
                  </a:cubicBezTo>
                  <a:cubicBezTo>
                    <a:pt x="459820" y="508805"/>
                    <a:pt x="464826" y="507375"/>
                    <a:pt x="470189" y="507375"/>
                  </a:cubicBezTo>
                  <a:cubicBezTo>
                    <a:pt x="480916" y="507375"/>
                    <a:pt x="491285" y="512738"/>
                    <a:pt x="497006" y="522750"/>
                  </a:cubicBezTo>
                  <a:cubicBezTo>
                    <a:pt x="505587" y="537410"/>
                    <a:pt x="500582" y="556360"/>
                    <a:pt x="485564" y="564942"/>
                  </a:cubicBezTo>
                  <a:cubicBezTo>
                    <a:pt x="480558" y="568160"/>
                    <a:pt x="475552" y="569232"/>
                    <a:pt x="470189" y="569232"/>
                  </a:cubicBezTo>
                  <a:moveTo>
                    <a:pt x="206669" y="620006"/>
                  </a:moveTo>
                  <a:cubicBezTo>
                    <a:pt x="201305" y="620006"/>
                    <a:pt x="195942" y="618575"/>
                    <a:pt x="191294" y="615715"/>
                  </a:cubicBezTo>
                  <a:cubicBezTo>
                    <a:pt x="176634" y="607133"/>
                    <a:pt x="171628" y="588183"/>
                    <a:pt x="179852" y="573523"/>
                  </a:cubicBezTo>
                  <a:cubicBezTo>
                    <a:pt x="185573" y="563511"/>
                    <a:pt x="195942" y="558148"/>
                    <a:pt x="206669" y="558148"/>
                  </a:cubicBezTo>
                  <a:cubicBezTo>
                    <a:pt x="212032" y="558148"/>
                    <a:pt x="217395" y="559578"/>
                    <a:pt x="222044" y="562439"/>
                  </a:cubicBezTo>
                  <a:cubicBezTo>
                    <a:pt x="236704" y="571020"/>
                    <a:pt x="241709" y="589971"/>
                    <a:pt x="233486" y="604631"/>
                  </a:cubicBezTo>
                  <a:cubicBezTo>
                    <a:pt x="227407" y="614642"/>
                    <a:pt x="217038" y="620006"/>
                    <a:pt x="206669" y="620006"/>
                  </a:cubicBezTo>
                  <a:moveTo>
                    <a:pt x="382230" y="620006"/>
                  </a:moveTo>
                  <a:cubicBezTo>
                    <a:pt x="371503" y="620006"/>
                    <a:pt x="361134" y="614285"/>
                    <a:pt x="355413" y="604631"/>
                  </a:cubicBezTo>
                  <a:cubicBezTo>
                    <a:pt x="346831" y="589971"/>
                    <a:pt x="351837" y="571020"/>
                    <a:pt x="366855" y="562439"/>
                  </a:cubicBezTo>
                  <a:cubicBezTo>
                    <a:pt x="371861" y="559578"/>
                    <a:pt x="376866" y="558148"/>
                    <a:pt x="382230" y="558148"/>
                  </a:cubicBezTo>
                  <a:cubicBezTo>
                    <a:pt x="392957" y="558148"/>
                    <a:pt x="403326" y="563511"/>
                    <a:pt x="409047" y="573523"/>
                  </a:cubicBezTo>
                  <a:cubicBezTo>
                    <a:pt x="417628" y="588183"/>
                    <a:pt x="412622" y="607133"/>
                    <a:pt x="397605" y="615715"/>
                  </a:cubicBezTo>
                  <a:cubicBezTo>
                    <a:pt x="392957" y="618933"/>
                    <a:pt x="387593" y="620006"/>
                    <a:pt x="382230" y="620006"/>
                  </a:cubicBezTo>
                  <a:moveTo>
                    <a:pt x="294270" y="670779"/>
                  </a:moveTo>
                  <a:cubicBezTo>
                    <a:pt x="288907" y="670779"/>
                    <a:pt x="283901" y="669349"/>
                    <a:pt x="278895" y="666488"/>
                  </a:cubicBezTo>
                  <a:cubicBezTo>
                    <a:pt x="264236" y="657907"/>
                    <a:pt x="259230" y="638956"/>
                    <a:pt x="267454" y="624296"/>
                  </a:cubicBezTo>
                  <a:cubicBezTo>
                    <a:pt x="273175" y="614285"/>
                    <a:pt x="283544" y="608921"/>
                    <a:pt x="294270" y="608921"/>
                  </a:cubicBezTo>
                  <a:cubicBezTo>
                    <a:pt x="299634" y="608921"/>
                    <a:pt x="304640" y="610351"/>
                    <a:pt x="309645" y="613212"/>
                  </a:cubicBezTo>
                  <a:cubicBezTo>
                    <a:pt x="324305" y="621793"/>
                    <a:pt x="329311" y="640744"/>
                    <a:pt x="321087" y="655404"/>
                  </a:cubicBezTo>
                  <a:cubicBezTo>
                    <a:pt x="315366" y="665415"/>
                    <a:pt x="304997" y="670779"/>
                    <a:pt x="294270" y="670779"/>
                  </a:cubicBezTo>
                </a:path>
              </a:pathLst>
            </a:custGeom>
            <a:solidFill>
              <a:srgbClr val="61A8A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D7E6018-B929-4A89-8063-D9C87DF94F1D}"/>
                </a:ext>
              </a:extLst>
            </p:cNvPr>
            <p:cNvSpPr/>
            <p:nvPr/>
          </p:nvSpPr>
          <p:spPr>
            <a:xfrm>
              <a:off x="9246068" y="604915"/>
              <a:ext cx="427997" cy="481988"/>
            </a:xfrm>
            <a:custGeom>
              <a:avLst/>
              <a:gdLst>
                <a:gd name="connsiteX0" fmla="*/ 213820 w 427997"/>
                <a:gd name="connsiteY0" fmla="*/ 76160 h 481988"/>
                <a:gd name="connsiteX1" fmla="*/ 194869 w 427997"/>
                <a:gd name="connsiteY1" fmla="*/ 71154 h 481988"/>
                <a:gd name="connsiteX2" fmla="*/ 180924 w 427997"/>
                <a:gd name="connsiteY2" fmla="*/ 18951 h 481988"/>
                <a:gd name="connsiteX3" fmla="*/ 213820 w 427997"/>
                <a:gd name="connsiteY3" fmla="*/ 0 h 481988"/>
                <a:gd name="connsiteX4" fmla="*/ 232770 w 427997"/>
                <a:gd name="connsiteY4" fmla="*/ 5006 h 481988"/>
                <a:gd name="connsiteX5" fmla="*/ 246715 w 427997"/>
                <a:gd name="connsiteY5" fmla="*/ 57209 h 481988"/>
                <a:gd name="connsiteX6" fmla="*/ 213820 w 427997"/>
                <a:gd name="connsiteY6" fmla="*/ 76160 h 481988"/>
                <a:gd name="connsiteX7" fmla="*/ 126218 w 427997"/>
                <a:gd name="connsiteY7" fmla="*/ 126933 h 481988"/>
                <a:gd name="connsiteX8" fmla="*/ 93323 w 427997"/>
                <a:gd name="connsiteY8" fmla="*/ 107983 h 481988"/>
                <a:gd name="connsiteX9" fmla="*/ 107267 w 427997"/>
                <a:gd name="connsiteY9" fmla="*/ 55779 h 481988"/>
                <a:gd name="connsiteX10" fmla="*/ 126218 w 427997"/>
                <a:gd name="connsiteY10" fmla="*/ 50773 h 481988"/>
                <a:gd name="connsiteX11" fmla="*/ 159113 w 427997"/>
                <a:gd name="connsiteY11" fmla="*/ 69724 h 481988"/>
                <a:gd name="connsiteX12" fmla="*/ 145169 w 427997"/>
                <a:gd name="connsiteY12" fmla="*/ 121927 h 481988"/>
                <a:gd name="connsiteX13" fmla="*/ 126218 w 427997"/>
                <a:gd name="connsiteY13" fmla="*/ 126933 h 481988"/>
                <a:gd name="connsiteX14" fmla="*/ 301779 w 427997"/>
                <a:gd name="connsiteY14" fmla="*/ 126933 h 481988"/>
                <a:gd name="connsiteX15" fmla="*/ 282829 w 427997"/>
                <a:gd name="connsiteY15" fmla="*/ 121927 h 481988"/>
                <a:gd name="connsiteX16" fmla="*/ 268884 w 427997"/>
                <a:gd name="connsiteY16" fmla="*/ 69724 h 481988"/>
                <a:gd name="connsiteX17" fmla="*/ 301779 w 427997"/>
                <a:gd name="connsiteY17" fmla="*/ 50773 h 481988"/>
                <a:gd name="connsiteX18" fmla="*/ 320730 w 427997"/>
                <a:gd name="connsiteY18" fmla="*/ 55779 h 481988"/>
                <a:gd name="connsiteX19" fmla="*/ 334675 w 427997"/>
                <a:gd name="connsiteY19" fmla="*/ 107983 h 481988"/>
                <a:gd name="connsiteX20" fmla="*/ 301779 w 427997"/>
                <a:gd name="connsiteY20" fmla="*/ 126933 h 481988"/>
                <a:gd name="connsiteX21" fmla="*/ 38259 w 427997"/>
                <a:gd name="connsiteY21" fmla="*/ 177349 h 481988"/>
                <a:gd name="connsiteX22" fmla="*/ 0 w 427997"/>
                <a:gd name="connsiteY22" fmla="*/ 139090 h 481988"/>
                <a:gd name="connsiteX23" fmla="*/ 38259 w 427997"/>
                <a:gd name="connsiteY23" fmla="*/ 100831 h 481988"/>
                <a:gd name="connsiteX24" fmla="*/ 76517 w 427997"/>
                <a:gd name="connsiteY24" fmla="*/ 139090 h 481988"/>
                <a:gd name="connsiteX25" fmla="*/ 38259 w 427997"/>
                <a:gd name="connsiteY25" fmla="*/ 177349 h 481988"/>
                <a:gd name="connsiteX26" fmla="*/ 389738 w 427997"/>
                <a:gd name="connsiteY26" fmla="*/ 177349 h 481988"/>
                <a:gd name="connsiteX27" fmla="*/ 351480 w 427997"/>
                <a:gd name="connsiteY27" fmla="*/ 139090 h 481988"/>
                <a:gd name="connsiteX28" fmla="*/ 389738 w 427997"/>
                <a:gd name="connsiteY28" fmla="*/ 100831 h 481988"/>
                <a:gd name="connsiteX29" fmla="*/ 427997 w 427997"/>
                <a:gd name="connsiteY29" fmla="*/ 139090 h 481988"/>
                <a:gd name="connsiteX30" fmla="*/ 389738 w 427997"/>
                <a:gd name="connsiteY30" fmla="*/ 177349 h 481988"/>
                <a:gd name="connsiteX31" fmla="*/ 38259 w 427997"/>
                <a:gd name="connsiteY31" fmla="*/ 279253 h 481988"/>
                <a:gd name="connsiteX32" fmla="*/ 0 w 427997"/>
                <a:gd name="connsiteY32" fmla="*/ 240994 h 481988"/>
                <a:gd name="connsiteX33" fmla="*/ 38259 w 427997"/>
                <a:gd name="connsiteY33" fmla="*/ 202735 h 481988"/>
                <a:gd name="connsiteX34" fmla="*/ 76517 w 427997"/>
                <a:gd name="connsiteY34" fmla="*/ 240994 h 481988"/>
                <a:gd name="connsiteX35" fmla="*/ 38259 w 427997"/>
                <a:gd name="connsiteY35" fmla="*/ 279253 h 481988"/>
                <a:gd name="connsiteX36" fmla="*/ 389738 w 427997"/>
                <a:gd name="connsiteY36" fmla="*/ 279253 h 481988"/>
                <a:gd name="connsiteX37" fmla="*/ 351480 w 427997"/>
                <a:gd name="connsiteY37" fmla="*/ 240994 h 481988"/>
                <a:gd name="connsiteX38" fmla="*/ 389738 w 427997"/>
                <a:gd name="connsiteY38" fmla="*/ 202735 h 481988"/>
                <a:gd name="connsiteX39" fmla="*/ 427997 w 427997"/>
                <a:gd name="connsiteY39" fmla="*/ 240994 h 481988"/>
                <a:gd name="connsiteX40" fmla="*/ 389738 w 427997"/>
                <a:gd name="connsiteY40" fmla="*/ 279253 h 481988"/>
                <a:gd name="connsiteX41" fmla="*/ 38259 w 427997"/>
                <a:gd name="connsiteY41" fmla="*/ 380799 h 481988"/>
                <a:gd name="connsiteX42" fmla="*/ 0 w 427997"/>
                <a:gd name="connsiteY42" fmla="*/ 342541 h 481988"/>
                <a:gd name="connsiteX43" fmla="*/ 38259 w 427997"/>
                <a:gd name="connsiteY43" fmla="*/ 304282 h 481988"/>
                <a:gd name="connsiteX44" fmla="*/ 76517 w 427997"/>
                <a:gd name="connsiteY44" fmla="*/ 342541 h 481988"/>
                <a:gd name="connsiteX45" fmla="*/ 38259 w 427997"/>
                <a:gd name="connsiteY45" fmla="*/ 380799 h 481988"/>
                <a:gd name="connsiteX46" fmla="*/ 389738 w 427997"/>
                <a:gd name="connsiteY46" fmla="*/ 380799 h 481988"/>
                <a:gd name="connsiteX47" fmla="*/ 351480 w 427997"/>
                <a:gd name="connsiteY47" fmla="*/ 342541 h 481988"/>
                <a:gd name="connsiteX48" fmla="*/ 389738 w 427997"/>
                <a:gd name="connsiteY48" fmla="*/ 304282 h 481988"/>
                <a:gd name="connsiteX49" fmla="*/ 427997 w 427997"/>
                <a:gd name="connsiteY49" fmla="*/ 342541 h 481988"/>
                <a:gd name="connsiteX50" fmla="*/ 389738 w 427997"/>
                <a:gd name="connsiteY50" fmla="*/ 380799 h 481988"/>
                <a:gd name="connsiteX51" fmla="*/ 126218 w 427997"/>
                <a:gd name="connsiteY51" fmla="*/ 431215 h 481988"/>
                <a:gd name="connsiteX52" fmla="*/ 107267 w 427997"/>
                <a:gd name="connsiteY52" fmla="*/ 426209 h 481988"/>
                <a:gd name="connsiteX53" fmla="*/ 93323 w 427997"/>
                <a:gd name="connsiteY53" fmla="*/ 374006 h 481988"/>
                <a:gd name="connsiteX54" fmla="*/ 126218 w 427997"/>
                <a:gd name="connsiteY54" fmla="*/ 355055 h 481988"/>
                <a:gd name="connsiteX55" fmla="*/ 145169 w 427997"/>
                <a:gd name="connsiteY55" fmla="*/ 360061 h 481988"/>
                <a:gd name="connsiteX56" fmla="*/ 159113 w 427997"/>
                <a:gd name="connsiteY56" fmla="*/ 412264 h 481988"/>
                <a:gd name="connsiteX57" fmla="*/ 126218 w 427997"/>
                <a:gd name="connsiteY57" fmla="*/ 431215 h 481988"/>
                <a:gd name="connsiteX58" fmla="*/ 301779 w 427997"/>
                <a:gd name="connsiteY58" fmla="*/ 431215 h 481988"/>
                <a:gd name="connsiteX59" fmla="*/ 268884 w 427997"/>
                <a:gd name="connsiteY59" fmla="*/ 412264 h 481988"/>
                <a:gd name="connsiteX60" fmla="*/ 282829 w 427997"/>
                <a:gd name="connsiteY60" fmla="*/ 360061 h 481988"/>
                <a:gd name="connsiteX61" fmla="*/ 301779 w 427997"/>
                <a:gd name="connsiteY61" fmla="*/ 355055 h 481988"/>
                <a:gd name="connsiteX62" fmla="*/ 334675 w 427997"/>
                <a:gd name="connsiteY62" fmla="*/ 374006 h 481988"/>
                <a:gd name="connsiteX63" fmla="*/ 320730 w 427997"/>
                <a:gd name="connsiteY63" fmla="*/ 426209 h 481988"/>
                <a:gd name="connsiteX64" fmla="*/ 301779 w 427997"/>
                <a:gd name="connsiteY64" fmla="*/ 431215 h 481988"/>
                <a:gd name="connsiteX65" fmla="*/ 214177 w 427997"/>
                <a:gd name="connsiteY65" fmla="*/ 481988 h 481988"/>
                <a:gd name="connsiteX66" fmla="*/ 195227 w 427997"/>
                <a:gd name="connsiteY66" fmla="*/ 476982 h 481988"/>
                <a:gd name="connsiteX67" fmla="*/ 181282 w 427997"/>
                <a:gd name="connsiteY67" fmla="*/ 424779 h 481988"/>
                <a:gd name="connsiteX68" fmla="*/ 214177 w 427997"/>
                <a:gd name="connsiteY68" fmla="*/ 405828 h 481988"/>
                <a:gd name="connsiteX69" fmla="*/ 233128 w 427997"/>
                <a:gd name="connsiteY69" fmla="*/ 410834 h 481988"/>
                <a:gd name="connsiteX70" fmla="*/ 247073 w 427997"/>
                <a:gd name="connsiteY70" fmla="*/ 463038 h 481988"/>
                <a:gd name="connsiteX71" fmla="*/ 214177 w 427997"/>
                <a:gd name="connsiteY71" fmla="*/ 481988 h 48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27997" h="481988">
                  <a:moveTo>
                    <a:pt x="213820" y="76160"/>
                  </a:moveTo>
                  <a:cubicBezTo>
                    <a:pt x="207384" y="76160"/>
                    <a:pt x="200948" y="74372"/>
                    <a:pt x="194869" y="71154"/>
                  </a:cubicBezTo>
                  <a:cubicBezTo>
                    <a:pt x="176634" y="60785"/>
                    <a:pt x="170555" y="37186"/>
                    <a:pt x="180924" y="18951"/>
                  </a:cubicBezTo>
                  <a:cubicBezTo>
                    <a:pt x="188076" y="6794"/>
                    <a:pt x="200948" y="0"/>
                    <a:pt x="213820" y="0"/>
                  </a:cubicBezTo>
                  <a:cubicBezTo>
                    <a:pt x="220256" y="0"/>
                    <a:pt x="226692" y="1788"/>
                    <a:pt x="232770" y="5006"/>
                  </a:cubicBezTo>
                  <a:cubicBezTo>
                    <a:pt x="251006" y="15375"/>
                    <a:pt x="257084" y="38974"/>
                    <a:pt x="246715" y="57209"/>
                  </a:cubicBezTo>
                  <a:cubicBezTo>
                    <a:pt x="239922" y="69366"/>
                    <a:pt x="227049" y="76160"/>
                    <a:pt x="213820" y="76160"/>
                  </a:cubicBezTo>
                  <a:moveTo>
                    <a:pt x="126218" y="126933"/>
                  </a:moveTo>
                  <a:cubicBezTo>
                    <a:pt x="112988" y="126933"/>
                    <a:pt x="100116" y="120139"/>
                    <a:pt x="93323" y="107983"/>
                  </a:cubicBezTo>
                  <a:cubicBezTo>
                    <a:pt x="82954" y="89747"/>
                    <a:pt x="89032" y="66506"/>
                    <a:pt x="107267" y="55779"/>
                  </a:cubicBezTo>
                  <a:cubicBezTo>
                    <a:pt x="113346" y="52203"/>
                    <a:pt x="119782" y="50773"/>
                    <a:pt x="126218" y="50773"/>
                  </a:cubicBezTo>
                  <a:cubicBezTo>
                    <a:pt x="139448" y="50773"/>
                    <a:pt x="152320" y="57567"/>
                    <a:pt x="159113" y="69724"/>
                  </a:cubicBezTo>
                  <a:cubicBezTo>
                    <a:pt x="169483" y="87959"/>
                    <a:pt x="163404" y="111201"/>
                    <a:pt x="145169" y="121927"/>
                  </a:cubicBezTo>
                  <a:cubicBezTo>
                    <a:pt x="139090" y="125145"/>
                    <a:pt x="132654" y="126933"/>
                    <a:pt x="126218" y="126933"/>
                  </a:cubicBezTo>
                  <a:moveTo>
                    <a:pt x="301779" y="126933"/>
                  </a:moveTo>
                  <a:cubicBezTo>
                    <a:pt x="295343" y="126933"/>
                    <a:pt x="288907" y="125145"/>
                    <a:pt x="282829" y="121927"/>
                  </a:cubicBezTo>
                  <a:cubicBezTo>
                    <a:pt x="264593" y="111558"/>
                    <a:pt x="258515" y="87959"/>
                    <a:pt x="268884" y="69724"/>
                  </a:cubicBezTo>
                  <a:cubicBezTo>
                    <a:pt x="276035" y="57567"/>
                    <a:pt x="288907" y="50773"/>
                    <a:pt x="301779" y="50773"/>
                  </a:cubicBezTo>
                  <a:cubicBezTo>
                    <a:pt x="308215" y="50773"/>
                    <a:pt x="314651" y="52561"/>
                    <a:pt x="320730" y="55779"/>
                  </a:cubicBezTo>
                  <a:cubicBezTo>
                    <a:pt x="338965" y="66148"/>
                    <a:pt x="345044" y="89747"/>
                    <a:pt x="334675" y="107983"/>
                  </a:cubicBezTo>
                  <a:cubicBezTo>
                    <a:pt x="327881" y="120139"/>
                    <a:pt x="315009" y="126933"/>
                    <a:pt x="301779" y="126933"/>
                  </a:cubicBezTo>
                  <a:moveTo>
                    <a:pt x="38259" y="177349"/>
                  </a:moveTo>
                  <a:cubicBezTo>
                    <a:pt x="17163" y="177349"/>
                    <a:pt x="0" y="160186"/>
                    <a:pt x="0" y="139090"/>
                  </a:cubicBezTo>
                  <a:cubicBezTo>
                    <a:pt x="0" y="117994"/>
                    <a:pt x="17163" y="100831"/>
                    <a:pt x="38259" y="100831"/>
                  </a:cubicBezTo>
                  <a:cubicBezTo>
                    <a:pt x="59355" y="100831"/>
                    <a:pt x="76517" y="117994"/>
                    <a:pt x="76517" y="139090"/>
                  </a:cubicBezTo>
                  <a:cubicBezTo>
                    <a:pt x="76517" y="160544"/>
                    <a:pt x="59355" y="177349"/>
                    <a:pt x="38259" y="177349"/>
                  </a:cubicBezTo>
                  <a:moveTo>
                    <a:pt x="389738" y="177349"/>
                  </a:moveTo>
                  <a:cubicBezTo>
                    <a:pt x="368643" y="177349"/>
                    <a:pt x="351480" y="160186"/>
                    <a:pt x="351480" y="139090"/>
                  </a:cubicBezTo>
                  <a:cubicBezTo>
                    <a:pt x="351480" y="117994"/>
                    <a:pt x="368643" y="100831"/>
                    <a:pt x="389738" y="100831"/>
                  </a:cubicBezTo>
                  <a:cubicBezTo>
                    <a:pt x="410834" y="100831"/>
                    <a:pt x="427997" y="117994"/>
                    <a:pt x="427997" y="139090"/>
                  </a:cubicBezTo>
                  <a:cubicBezTo>
                    <a:pt x="427640" y="160544"/>
                    <a:pt x="410834" y="177349"/>
                    <a:pt x="389738" y="177349"/>
                  </a:cubicBezTo>
                  <a:moveTo>
                    <a:pt x="38259" y="279253"/>
                  </a:moveTo>
                  <a:cubicBezTo>
                    <a:pt x="17163" y="279253"/>
                    <a:pt x="0" y="262090"/>
                    <a:pt x="0" y="240994"/>
                  </a:cubicBezTo>
                  <a:cubicBezTo>
                    <a:pt x="0" y="219898"/>
                    <a:pt x="17163" y="202735"/>
                    <a:pt x="38259" y="202735"/>
                  </a:cubicBezTo>
                  <a:cubicBezTo>
                    <a:pt x="59355" y="202735"/>
                    <a:pt x="76517" y="219898"/>
                    <a:pt x="76517" y="240994"/>
                  </a:cubicBezTo>
                  <a:cubicBezTo>
                    <a:pt x="76517" y="262090"/>
                    <a:pt x="59355" y="279253"/>
                    <a:pt x="38259" y="279253"/>
                  </a:cubicBezTo>
                  <a:moveTo>
                    <a:pt x="389738" y="279253"/>
                  </a:moveTo>
                  <a:cubicBezTo>
                    <a:pt x="368643" y="279253"/>
                    <a:pt x="351480" y="262090"/>
                    <a:pt x="351480" y="240994"/>
                  </a:cubicBezTo>
                  <a:cubicBezTo>
                    <a:pt x="351480" y="219898"/>
                    <a:pt x="368643" y="202735"/>
                    <a:pt x="389738" y="202735"/>
                  </a:cubicBezTo>
                  <a:cubicBezTo>
                    <a:pt x="410834" y="202735"/>
                    <a:pt x="427997" y="219898"/>
                    <a:pt x="427997" y="240994"/>
                  </a:cubicBezTo>
                  <a:cubicBezTo>
                    <a:pt x="427640" y="262090"/>
                    <a:pt x="410834" y="279253"/>
                    <a:pt x="389738" y="279253"/>
                  </a:cubicBezTo>
                  <a:moveTo>
                    <a:pt x="38259" y="380799"/>
                  </a:moveTo>
                  <a:cubicBezTo>
                    <a:pt x="17163" y="380799"/>
                    <a:pt x="0" y="363637"/>
                    <a:pt x="0" y="342541"/>
                  </a:cubicBezTo>
                  <a:cubicBezTo>
                    <a:pt x="0" y="321445"/>
                    <a:pt x="17163" y="304282"/>
                    <a:pt x="38259" y="304282"/>
                  </a:cubicBezTo>
                  <a:cubicBezTo>
                    <a:pt x="59355" y="304282"/>
                    <a:pt x="76517" y="321445"/>
                    <a:pt x="76517" y="342541"/>
                  </a:cubicBezTo>
                  <a:cubicBezTo>
                    <a:pt x="76517" y="363637"/>
                    <a:pt x="59355" y="380799"/>
                    <a:pt x="38259" y="380799"/>
                  </a:cubicBezTo>
                  <a:moveTo>
                    <a:pt x="389738" y="380799"/>
                  </a:moveTo>
                  <a:cubicBezTo>
                    <a:pt x="368643" y="380799"/>
                    <a:pt x="351480" y="363637"/>
                    <a:pt x="351480" y="342541"/>
                  </a:cubicBezTo>
                  <a:cubicBezTo>
                    <a:pt x="351480" y="321445"/>
                    <a:pt x="368643" y="304282"/>
                    <a:pt x="389738" y="304282"/>
                  </a:cubicBezTo>
                  <a:cubicBezTo>
                    <a:pt x="410834" y="304282"/>
                    <a:pt x="427997" y="321445"/>
                    <a:pt x="427997" y="342541"/>
                  </a:cubicBezTo>
                  <a:cubicBezTo>
                    <a:pt x="427997" y="363637"/>
                    <a:pt x="410834" y="380799"/>
                    <a:pt x="389738" y="380799"/>
                  </a:cubicBezTo>
                  <a:moveTo>
                    <a:pt x="126218" y="431215"/>
                  </a:moveTo>
                  <a:cubicBezTo>
                    <a:pt x="119782" y="431215"/>
                    <a:pt x="113346" y="429427"/>
                    <a:pt x="107267" y="426209"/>
                  </a:cubicBezTo>
                  <a:cubicBezTo>
                    <a:pt x="89032" y="415840"/>
                    <a:pt x="82954" y="392241"/>
                    <a:pt x="93323" y="374006"/>
                  </a:cubicBezTo>
                  <a:cubicBezTo>
                    <a:pt x="100474" y="361849"/>
                    <a:pt x="113346" y="355055"/>
                    <a:pt x="126218" y="355055"/>
                  </a:cubicBezTo>
                  <a:cubicBezTo>
                    <a:pt x="132654" y="355055"/>
                    <a:pt x="139090" y="356843"/>
                    <a:pt x="145169" y="360061"/>
                  </a:cubicBezTo>
                  <a:cubicBezTo>
                    <a:pt x="163404" y="370430"/>
                    <a:pt x="169483" y="394029"/>
                    <a:pt x="159113" y="412264"/>
                  </a:cubicBezTo>
                  <a:cubicBezTo>
                    <a:pt x="151962" y="424421"/>
                    <a:pt x="139448" y="431215"/>
                    <a:pt x="126218" y="431215"/>
                  </a:cubicBezTo>
                  <a:moveTo>
                    <a:pt x="301779" y="431215"/>
                  </a:moveTo>
                  <a:cubicBezTo>
                    <a:pt x="288549" y="431215"/>
                    <a:pt x="275677" y="424421"/>
                    <a:pt x="268884" y="412264"/>
                  </a:cubicBezTo>
                  <a:cubicBezTo>
                    <a:pt x="258515" y="394029"/>
                    <a:pt x="264593" y="370788"/>
                    <a:pt x="282829" y="360061"/>
                  </a:cubicBezTo>
                  <a:cubicBezTo>
                    <a:pt x="288907" y="356485"/>
                    <a:pt x="295343" y="355055"/>
                    <a:pt x="301779" y="355055"/>
                  </a:cubicBezTo>
                  <a:cubicBezTo>
                    <a:pt x="315009" y="355055"/>
                    <a:pt x="327881" y="361849"/>
                    <a:pt x="334675" y="374006"/>
                  </a:cubicBezTo>
                  <a:cubicBezTo>
                    <a:pt x="345044" y="392241"/>
                    <a:pt x="338965" y="415482"/>
                    <a:pt x="320730" y="426209"/>
                  </a:cubicBezTo>
                  <a:cubicBezTo>
                    <a:pt x="315009" y="429785"/>
                    <a:pt x="308215" y="431215"/>
                    <a:pt x="301779" y="431215"/>
                  </a:cubicBezTo>
                  <a:moveTo>
                    <a:pt x="214177" y="481988"/>
                  </a:moveTo>
                  <a:cubicBezTo>
                    <a:pt x="207741" y="481988"/>
                    <a:pt x="201305" y="480200"/>
                    <a:pt x="195227" y="476982"/>
                  </a:cubicBezTo>
                  <a:cubicBezTo>
                    <a:pt x="176991" y="466613"/>
                    <a:pt x="170913" y="443014"/>
                    <a:pt x="181282" y="424779"/>
                  </a:cubicBezTo>
                  <a:cubicBezTo>
                    <a:pt x="188433" y="412622"/>
                    <a:pt x="201305" y="405828"/>
                    <a:pt x="214177" y="405828"/>
                  </a:cubicBezTo>
                  <a:cubicBezTo>
                    <a:pt x="220613" y="405828"/>
                    <a:pt x="227049" y="407616"/>
                    <a:pt x="233128" y="410834"/>
                  </a:cubicBezTo>
                  <a:cubicBezTo>
                    <a:pt x="251363" y="421203"/>
                    <a:pt x="257442" y="444802"/>
                    <a:pt x="247073" y="463038"/>
                  </a:cubicBezTo>
                  <a:cubicBezTo>
                    <a:pt x="239922" y="475195"/>
                    <a:pt x="227049" y="481988"/>
                    <a:pt x="214177" y="481988"/>
                  </a:cubicBezTo>
                </a:path>
              </a:pathLst>
            </a:custGeom>
            <a:solidFill>
              <a:srgbClr val="06727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FF190D-E8A7-4AA3-AFD5-FC6445FD62C4}"/>
                </a:ext>
              </a:extLst>
            </p:cNvPr>
            <p:cNvSpPr/>
            <p:nvPr/>
          </p:nvSpPr>
          <p:spPr>
            <a:xfrm>
              <a:off x="9327340" y="700008"/>
              <a:ext cx="265032" cy="292341"/>
            </a:xfrm>
            <a:custGeom>
              <a:avLst/>
              <a:gdLst>
                <a:gd name="connsiteX0" fmla="*/ 241961 w 265032"/>
                <a:gd name="connsiteY0" fmla="*/ 157701 h 292341"/>
                <a:gd name="connsiteX1" fmla="*/ 200484 w 265032"/>
                <a:gd name="connsiteY1" fmla="*/ 156986 h 292341"/>
                <a:gd name="connsiteX2" fmla="*/ 189042 w 265032"/>
                <a:gd name="connsiteY2" fmla="*/ 158416 h 292341"/>
                <a:gd name="connsiteX3" fmla="*/ 185109 w 265032"/>
                <a:gd name="connsiteY3" fmla="*/ 156986 h 292341"/>
                <a:gd name="connsiteX4" fmla="*/ 184752 w 265032"/>
                <a:gd name="connsiteY4" fmla="*/ 135890 h 292341"/>
                <a:gd name="connsiteX5" fmla="*/ 184752 w 265032"/>
                <a:gd name="connsiteY5" fmla="*/ 135890 h 292341"/>
                <a:gd name="connsiteX6" fmla="*/ 184752 w 265032"/>
                <a:gd name="connsiteY6" fmla="*/ 135890 h 292341"/>
                <a:gd name="connsiteX7" fmla="*/ 199769 w 265032"/>
                <a:gd name="connsiteY7" fmla="*/ 135532 h 292341"/>
                <a:gd name="connsiteX8" fmla="*/ 246967 w 265032"/>
                <a:gd name="connsiteY8" fmla="*/ 131241 h 292341"/>
                <a:gd name="connsiteX9" fmla="*/ 260554 w 265032"/>
                <a:gd name="connsiteY9" fmla="*/ 77250 h 292341"/>
                <a:gd name="connsiteX10" fmla="*/ 196909 w 265032"/>
                <a:gd name="connsiteY10" fmla="*/ 57584 h 292341"/>
                <a:gd name="connsiteX11" fmla="*/ 175455 w 265032"/>
                <a:gd name="connsiteY11" fmla="*/ 92983 h 292341"/>
                <a:gd name="connsiteX12" fmla="*/ 171165 w 265032"/>
                <a:gd name="connsiteY12" fmla="*/ 102994 h 292341"/>
                <a:gd name="connsiteX13" fmla="*/ 167589 w 265032"/>
                <a:gd name="connsiteY13" fmla="*/ 105855 h 292341"/>
                <a:gd name="connsiteX14" fmla="*/ 149353 w 265032"/>
                <a:gd name="connsiteY14" fmla="*/ 95486 h 292341"/>
                <a:gd name="connsiteX15" fmla="*/ 149353 w 265032"/>
                <a:gd name="connsiteY15" fmla="*/ 95128 h 292341"/>
                <a:gd name="connsiteX16" fmla="*/ 149353 w 265032"/>
                <a:gd name="connsiteY16" fmla="*/ 95128 h 292341"/>
                <a:gd name="connsiteX17" fmla="*/ 156505 w 265032"/>
                <a:gd name="connsiteY17" fmla="*/ 81541 h 292341"/>
                <a:gd name="connsiteX18" fmla="*/ 176528 w 265032"/>
                <a:gd name="connsiteY18" fmla="*/ 41137 h 292341"/>
                <a:gd name="connsiteX19" fmla="*/ 133621 w 265032"/>
                <a:gd name="connsiteY19" fmla="*/ 18 h 292341"/>
                <a:gd name="connsiteX20" fmla="*/ 87496 w 265032"/>
                <a:gd name="connsiteY20" fmla="*/ 45785 h 292341"/>
                <a:gd name="connsiteX21" fmla="*/ 107877 w 265032"/>
                <a:gd name="connsiteY21" fmla="*/ 81898 h 292341"/>
                <a:gd name="connsiteX22" fmla="*/ 115028 w 265032"/>
                <a:gd name="connsiteY22" fmla="*/ 95128 h 292341"/>
                <a:gd name="connsiteX23" fmla="*/ 115028 w 265032"/>
                <a:gd name="connsiteY23" fmla="*/ 95486 h 292341"/>
                <a:gd name="connsiteX24" fmla="*/ 97150 w 265032"/>
                <a:gd name="connsiteY24" fmla="*/ 105855 h 292341"/>
                <a:gd name="connsiteX25" fmla="*/ 96792 w 265032"/>
                <a:gd name="connsiteY25" fmla="*/ 105855 h 292341"/>
                <a:gd name="connsiteX26" fmla="*/ 96792 w 265032"/>
                <a:gd name="connsiteY26" fmla="*/ 105855 h 292341"/>
                <a:gd name="connsiteX27" fmla="*/ 88926 w 265032"/>
                <a:gd name="connsiteY27" fmla="*/ 92983 h 292341"/>
                <a:gd name="connsiteX28" fmla="*/ 63897 w 265032"/>
                <a:gd name="connsiteY28" fmla="*/ 55082 h 292341"/>
                <a:gd name="connsiteX29" fmla="*/ 6688 w 265032"/>
                <a:gd name="connsiteY29" fmla="*/ 71887 h 292341"/>
                <a:gd name="connsiteX30" fmla="*/ 23493 w 265032"/>
                <a:gd name="connsiteY30" fmla="*/ 134459 h 292341"/>
                <a:gd name="connsiteX31" fmla="*/ 64970 w 265032"/>
                <a:gd name="connsiteY31" fmla="*/ 134817 h 292341"/>
                <a:gd name="connsiteX32" fmla="*/ 79987 w 265032"/>
                <a:gd name="connsiteY32" fmla="*/ 135175 h 292341"/>
                <a:gd name="connsiteX33" fmla="*/ 79987 w 265032"/>
                <a:gd name="connsiteY33" fmla="*/ 135175 h 292341"/>
                <a:gd name="connsiteX34" fmla="*/ 79987 w 265032"/>
                <a:gd name="connsiteY34" fmla="*/ 155913 h 292341"/>
                <a:gd name="connsiteX35" fmla="*/ 79987 w 265032"/>
                <a:gd name="connsiteY35" fmla="*/ 155913 h 292341"/>
                <a:gd name="connsiteX36" fmla="*/ 79987 w 265032"/>
                <a:gd name="connsiteY36" fmla="*/ 155913 h 292341"/>
                <a:gd name="connsiteX37" fmla="*/ 64970 w 265032"/>
                <a:gd name="connsiteY37" fmla="*/ 156628 h 292341"/>
                <a:gd name="connsiteX38" fmla="*/ 19560 w 265032"/>
                <a:gd name="connsiteY38" fmla="*/ 159489 h 292341"/>
                <a:gd name="connsiteX39" fmla="*/ 5257 w 265032"/>
                <a:gd name="connsiteY39" fmla="*/ 217413 h 292341"/>
                <a:gd name="connsiteX40" fmla="*/ 67830 w 265032"/>
                <a:gd name="connsiteY40" fmla="*/ 234218 h 292341"/>
                <a:gd name="connsiteX41" fmla="*/ 88926 w 265032"/>
                <a:gd name="connsiteY41" fmla="*/ 198462 h 292341"/>
                <a:gd name="connsiteX42" fmla="*/ 96792 w 265032"/>
                <a:gd name="connsiteY42" fmla="*/ 185948 h 292341"/>
                <a:gd name="connsiteX43" fmla="*/ 96792 w 265032"/>
                <a:gd name="connsiteY43" fmla="*/ 185948 h 292341"/>
                <a:gd name="connsiteX44" fmla="*/ 97150 w 265032"/>
                <a:gd name="connsiteY44" fmla="*/ 185948 h 292341"/>
                <a:gd name="connsiteX45" fmla="*/ 115028 w 265032"/>
                <a:gd name="connsiteY45" fmla="*/ 196317 h 292341"/>
                <a:gd name="connsiteX46" fmla="*/ 115028 w 265032"/>
                <a:gd name="connsiteY46" fmla="*/ 196675 h 292341"/>
                <a:gd name="connsiteX47" fmla="*/ 107877 w 265032"/>
                <a:gd name="connsiteY47" fmla="*/ 210262 h 292341"/>
                <a:gd name="connsiteX48" fmla="*/ 88211 w 265032"/>
                <a:gd name="connsiteY48" fmla="*/ 253169 h 292341"/>
                <a:gd name="connsiteX49" fmla="*/ 128258 w 265032"/>
                <a:gd name="connsiteY49" fmla="*/ 292143 h 292341"/>
                <a:gd name="connsiteX50" fmla="*/ 177243 w 265032"/>
                <a:gd name="connsiteY50" fmla="*/ 246733 h 292341"/>
                <a:gd name="connsiteX51" fmla="*/ 157577 w 265032"/>
                <a:gd name="connsiteY51" fmla="*/ 210619 h 292341"/>
                <a:gd name="connsiteX52" fmla="*/ 150426 w 265032"/>
                <a:gd name="connsiteY52" fmla="*/ 201323 h 292341"/>
                <a:gd name="connsiteX53" fmla="*/ 149711 w 265032"/>
                <a:gd name="connsiteY53" fmla="*/ 197032 h 292341"/>
                <a:gd name="connsiteX54" fmla="*/ 167589 w 265032"/>
                <a:gd name="connsiteY54" fmla="*/ 186305 h 292341"/>
                <a:gd name="connsiteX55" fmla="*/ 167946 w 265032"/>
                <a:gd name="connsiteY55" fmla="*/ 186305 h 292341"/>
                <a:gd name="connsiteX56" fmla="*/ 167946 w 265032"/>
                <a:gd name="connsiteY56" fmla="*/ 186305 h 292341"/>
                <a:gd name="connsiteX57" fmla="*/ 175813 w 265032"/>
                <a:gd name="connsiteY57" fmla="*/ 199177 h 292341"/>
                <a:gd name="connsiteX58" fmla="*/ 202987 w 265032"/>
                <a:gd name="connsiteY58" fmla="*/ 237794 h 292341"/>
                <a:gd name="connsiteX59" fmla="*/ 256621 w 265032"/>
                <a:gd name="connsiteY59" fmla="*/ 222419 h 292341"/>
                <a:gd name="connsiteX60" fmla="*/ 241961 w 265032"/>
                <a:gd name="connsiteY60" fmla="*/ 157701 h 29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5032" h="292341">
                  <a:moveTo>
                    <a:pt x="241961" y="157701"/>
                  </a:moveTo>
                  <a:cubicBezTo>
                    <a:pt x="228731" y="150192"/>
                    <a:pt x="213356" y="150550"/>
                    <a:pt x="200484" y="156986"/>
                  </a:cubicBezTo>
                  <a:cubicBezTo>
                    <a:pt x="196909" y="158773"/>
                    <a:pt x="192976" y="159131"/>
                    <a:pt x="189042" y="158416"/>
                  </a:cubicBezTo>
                  <a:cubicBezTo>
                    <a:pt x="187612" y="158058"/>
                    <a:pt x="186182" y="157343"/>
                    <a:pt x="185109" y="156986"/>
                  </a:cubicBezTo>
                  <a:cubicBezTo>
                    <a:pt x="177243" y="152337"/>
                    <a:pt x="177243" y="140538"/>
                    <a:pt x="184752" y="135890"/>
                  </a:cubicBezTo>
                  <a:lnTo>
                    <a:pt x="184752" y="135890"/>
                  </a:lnTo>
                  <a:lnTo>
                    <a:pt x="184752" y="135890"/>
                  </a:lnTo>
                  <a:cubicBezTo>
                    <a:pt x="189400" y="133387"/>
                    <a:pt x="195121" y="133029"/>
                    <a:pt x="199769" y="135532"/>
                  </a:cubicBezTo>
                  <a:cubicBezTo>
                    <a:pt x="214429" y="143041"/>
                    <a:pt x="232665" y="142326"/>
                    <a:pt x="246967" y="131241"/>
                  </a:cubicBezTo>
                  <a:cubicBezTo>
                    <a:pt x="263415" y="118727"/>
                    <a:pt x="269493" y="95843"/>
                    <a:pt x="260554" y="77250"/>
                  </a:cubicBezTo>
                  <a:cubicBezTo>
                    <a:pt x="249112" y="52579"/>
                    <a:pt x="219435" y="43997"/>
                    <a:pt x="196909" y="57584"/>
                  </a:cubicBezTo>
                  <a:cubicBezTo>
                    <a:pt x="184037" y="65451"/>
                    <a:pt x="176170" y="79038"/>
                    <a:pt x="175455" y="92983"/>
                  </a:cubicBezTo>
                  <a:cubicBezTo>
                    <a:pt x="175098" y="96558"/>
                    <a:pt x="173667" y="100134"/>
                    <a:pt x="171165" y="102994"/>
                  </a:cubicBezTo>
                  <a:cubicBezTo>
                    <a:pt x="170092" y="104067"/>
                    <a:pt x="168662" y="105140"/>
                    <a:pt x="167589" y="105855"/>
                  </a:cubicBezTo>
                  <a:cubicBezTo>
                    <a:pt x="159723" y="110503"/>
                    <a:pt x="149353" y="104782"/>
                    <a:pt x="149353" y="95486"/>
                  </a:cubicBezTo>
                  <a:lnTo>
                    <a:pt x="149353" y="95128"/>
                  </a:lnTo>
                  <a:lnTo>
                    <a:pt x="149353" y="95128"/>
                  </a:lnTo>
                  <a:cubicBezTo>
                    <a:pt x="149353" y="89765"/>
                    <a:pt x="152214" y="84759"/>
                    <a:pt x="156505" y="81541"/>
                  </a:cubicBezTo>
                  <a:cubicBezTo>
                    <a:pt x="169377" y="72959"/>
                    <a:pt x="177601" y="57942"/>
                    <a:pt x="176528" y="41137"/>
                  </a:cubicBezTo>
                  <a:cubicBezTo>
                    <a:pt x="174740" y="18611"/>
                    <a:pt x="156147" y="733"/>
                    <a:pt x="133621" y="18"/>
                  </a:cubicBezTo>
                  <a:cubicBezTo>
                    <a:pt x="107519" y="-697"/>
                    <a:pt x="86781" y="20398"/>
                    <a:pt x="87496" y="45785"/>
                  </a:cubicBezTo>
                  <a:cubicBezTo>
                    <a:pt x="87853" y="61160"/>
                    <a:pt x="96077" y="74390"/>
                    <a:pt x="107877" y="81898"/>
                  </a:cubicBezTo>
                  <a:cubicBezTo>
                    <a:pt x="112525" y="84759"/>
                    <a:pt x="115028" y="89765"/>
                    <a:pt x="115028" y="95128"/>
                  </a:cubicBezTo>
                  <a:lnTo>
                    <a:pt x="115028" y="95486"/>
                  </a:lnTo>
                  <a:cubicBezTo>
                    <a:pt x="115028" y="104425"/>
                    <a:pt x="105016" y="110146"/>
                    <a:pt x="97150" y="105855"/>
                  </a:cubicBezTo>
                  <a:lnTo>
                    <a:pt x="96792" y="105855"/>
                  </a:lnTo>
                  <a:lnTo>
                    <a:pt x="96792" y="105855"/>
                  </a:lnTo>
                  <a:cubicBezTo>
                    <a:pt x="92144" y="102994"/>
                    <a:pt x="88926" y="98346"/>
                    <a:pt x="88926" y="92983"/>
                  </a:cubicBezTo>
                  <a:cubicBezTo>
                    <a:pt x="88211" y="77250"/>
                    <a:pt x="79272" y="62590"/>
                    <a:pt x="63897" y="55082"/>
                  </a:cubicBezTo>
                  <a:cubicBezTo>
                    <a:pt x="43516" y="45070"/>
                    <a:pt x="18487" y="52579"/>
                    <a:pt x="6688" y="71887"/>
                  </a:cubicBezTo>
                  <a:cubicBezTo>
                    <a:pt x="-6899" y="94055"/>
                    <a:pt x="967" y="122660"/>
                    <a:pt x="23493" y="134459"/>
                  </a:cubicBezTo>
                  <a:cubicBezTo>
                    <a:pt x="36723" y="141611"/>
                    <a:pt x="52455" y="141253"/>
                    <a:pt x="64970" y="134817"/>
                  </a:cubicBezTo>
                  <a:cubicBezTo>
                    <a:pt x="69618" y="132314"/>
                    <a:pt x="75339" y="132672"/>
                    <a:pt x="79987" y="135175"/>
                  </a:cubicBezTo>
                  <a:lnTo>
                    <a:pt x="79987" y="135175"/>
                  </a:lnTo>
                  <a:cubicBezTo>
                    <a:pt x="87853" y="139823"/>
                    <a:pt x="87853" y="151265"/>
                    <a:pt x="79987" y="155913"/>
                  </a:cubicBezTo>
                  <a:lnTo>
                    <a:pt x="79987" y="155913"/>
                  </a:lnTo>
                  <a:lnTo>
                    <a:pt x="79987" y="155913"/>
                  </a:lnTo>
                  <a:cubicBezTo>
                    <a:pt x="75339" y="158416"/>
                    <a:pt x="69618" y="158773"/>
                    <a:pt x="64970" y="156628"/>
                  </a:cubicBezTo>
                  <a:cubicBezTo>
                    <a:pt x="51025" y="149477"/>
                    <a:pt x="33505" y="149834"/>
                    <a:pt x="19560" y="159489"/>
                  </a:cubicBezTo>
                  <a:cubicBezTo>
                    <a:pt x="967" y="172361"/>
                    <a:pt x="-5469" y="197390"/>
                    <a:pt x="5257" y="217413"/>
                  </a:cubicBezTo>
                  <a:cubicBezTo>
                    <a:pt x="17414" y="240297"/>
                    <a:pt x="46377" y="247805"/>
                    <a:pt x="67830" y="234218"/>
                  </a:cubicBezTo>
                  <a:cubicBezTo>
                    <a:pt x="80702" y="226352"/>
                    <a:pt x="88211" y="212407"/>
                    <a:pt x="88926" y="198462"/>
                  </a:cubicBezTo>
                  <a:cubicBezTo>
                    <a:pt x="89284" y="193099"/>
                    <a:pt x="92144" y="188451"/>
                    <a:pt x="96792" y="185948"/>
                  </a:cubicBezTo>
                  <a:lnTo>
                    <a:pt x="96792" y="185948"/>
                  </a:lnTo>
                  <a:lnTo>
                    <a:pt x="97150" y="185948"/>
                  </a:lnTo>
                  <a:cubicBezTo>
                    <a:pt x="105016" y="181657"/>
                    <a:pt x="115028" y="187378"/>
                    <a:pt x="115028" y="196317"/>
                  </a:cubicBezTo>
                  <a:lnTo>
                    <a:pt x="115028" y="196675"/>
                  </a:lnTo>
                  <a:cubicBezTo>
                    <a:pt x="115028" y="202038"/>
                    <a:pt x="112167" y="207044"/>
                    <a:pt x="107877" y="210262"/>
                  </a:cubicBezTo>
                  <a:cubicBezTo>
                    <a:pt x="94289" y="219201"/>
                    <a:pt x="86066" y="235291"/>
                    <a:pt x="88211" y="253169"/>
                  </a:cubicBezTo>
                  <a:cubicBezTo>
                    <a:pt x="90714" y="273907"/>
                    <a:pt x="107519" y="290355"/>
                    <a:pt x="128258" y="292143"/>
                  </a:cubicBezTo>
                  <a:cubicBezTo>
                    <a:pt x="155074" y="294645"/>
                    <a:pt x="177601" y="273192"/>
                    <a:pt x="177243" y="246733"/>
                  </a:cubicBezTo>
                  <a:cubicBezTo>
                    <a:pt x="176885" y="231715"/>
                    <a:pt x="169019" y="218128"/>
                    <a:pt x="157577" y="210619"/>
                  </a:cubicBezTo>
                  <a:cubicBezTo>
                    <a:pt x="154359" y="208474"/>
                    <a:pt x="151499" y="205256"/>
                    <a:pt x="150426" y="201323"/>
                  </a:cubicBezTo>
                  <a:cubicBezTo>
                    <a:pt x="150069" y="199893"/>
                    <a:pt x="149711" y="198462"/>
                    <a:pt x="149711" y="197032"/>
                  </a:cubicBezTo>
                  <a:cubicBezTo>
                    <a:pt x="149711" y="188093"/>
                    <a:pt x="159723" y="182015"/>
                    <a:pt x="167589" y="186305"/>
                  </a:cubicBezTo>
                  <a:lnTo>
                    <a:pt x="167946" y="186305"/>
                  </a:lnTo>
                  <a:lnTo>
                    <a:pt x="167946" y="186305"/>
                  </a:lnTo>
                  <a:cubicBezTo>
                    <a:pt x="172595" y="189166"/>
                    <a:pt x="175455" y="193814"/>
                    <a:pt x="175813" y="199177"/>
                  </a:cubicBezTo>
                  <a:cubicBezTo>
                    <a:pt x="176528" y="215625"/>
                    <a:pt x="186540" y="231000"/>
                    <a:pt x="202987" y="237794"/>
                  </a:cubicBezTo>
                  <a:cubicBezTo>
                    <a:pt x="221938" y="246018"/>
                    <a:pt x="244822" y="239582"/>
                    <a:pt x="256621" y="222419"/>
                  </a:cubicBezTo>
                  <a:cubicBezTo>
                    <a:pt x="272354" y="200608"/>
                    <a:pt x="265202" y="170215"/>
                    <a:pt x="241961" y="157701"/>
                  </a:cubicBezTo>
                </a:path>
              </a:pathLst>
            </a:custGeom>
            <a:solidFill>
              <a:srgbClr val="00535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9" name="Graphic 50">
              <a:extLst>
                <a:ext uri="{FF2B5EF4-FFF2-40B4-BE49-F238E27FC236}">
                  <a16:creationId xmlns:a16="http://schemas.microsoft.com/office/drawing/2014/main" id="{975EA6A5-A3A9-460E-82D8-E8103950CEC3}"/>
                </a:ext>
              </a:extLst>
            </p:cNvPr>
            <p:cNvGrpSpPr/>
            <p:nvPr/>
          </p:nvGrpSpPr>
          <p:grpSpPr>
            <a:xfrm>
              <a:off x="9866074" y="958897"/>
              <a:ext cx="1797802" cy="65433"/>
              <a:chOff x="9866074" y="958897"/>
              <a:chExt cx="1797802" cy="65433"/>
            </a:xfrm>
            <a:solidFill>
              <a:srgbClr val="B5B4B5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6F70521-38D8-4124-A15D-7777D1A23CBD}"/>
                  </a:ext>
                </a:extLst>
              </p:cNvPr>
              <p:cNvSpPr/>
              <p:nvPr/>
            </p:nvSpPr>
            <p:spPr>
              <a:xfrm>
                <a:off x="986607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C606DFB-5868-46D8-BE14-AD77D63510FC}"/>
                  </a:ext>
                </a:extLst>
              </p:cNvPr>
              <p:cNvSpPr/>
              <p:nvPr/>
            </p:nvSpPr>
            <p:spPr>
              <a:xfrm>
                <a:off x="9930077" y="960327"/>
                <a:ext cx="56494" cy="61857"/>
              </a:xfrm>
              <a:custGeom>
                <a:avLst/>
                <a:gdLst>
                  <a:gd name="connsiteX0" fmla="*/ 56494 w 56494"/>
                  <a:gd name="connsiteY0" fmla="*/ 0 h 61857"/>
                  <a:gd name="connsiteX1" fmla="*/ 56494 w 56494"/>
                  <a:gd name="connsiteY1" fmla="*/ 61500 h 61857"/>
                  <a:gd name="connsiteX2" fmla="*/ 42192 w 56494"/>
                  <a:gd name="connsiteY2" fmla="*/ 61500 h 61857"/>
                  <a:gd name="connsiteX3" fmla="*/ 42192 w 56494"/>
                  <a:gd name="connsiteY3" fmla="*/ 36471 h 61857"/>
                  <a:gd name="connsiteX4" fmla="*/ 14302 w 56494"/>
                  <a:gd name="connsiteY4" fmla="*/ 36471 h 61857"/>
                  <a:gd name="connsiteX5" fmla="*/ 14302 w 56494"/>
                  <a:gd name="connsiteY5" fmla="*/ 61858 h 61857"/>
                  <a:gd name="connsiteX6" fmla="*/ 0 w 56494"/>
                  <a:gd name="connsiteY6" fmla="*/ 61858 h 61857"/>
                  <a:gd name="connsiteX7" fmla="*/ 0 w 56494"/>
                  <a:gd name="connsiteY7" fmla="*/ 358 h 61857"/>
                  <a:gd name="connsiteX8" fmla="*/ 14302 w 56494"/>
                  <a:gd name="connsiteY8" fmla="*/ 358 h 61857"/>
                  <a:gd name="connsiteX9" fmla="*/ 14302 w 56494"/>
                  <a:gd name="connsiteY9" fmla="*/ 24671 h 61857"/>
                  <a:gd name="connsiteX10" fmla="*/ 42192 w 56494"/>
                  <a:gd name="connsiteY10" fmla="*/ 24671 h 61857"/>
                  <a:gd name="connsiteX11" fmla="*/ 42192 w 56494"/>
                  <a:gd name="connsiteY11" fmla="*/ 358 h 61857"/>
                  <a:gd name="connsiteX12" fmla="*/ 56494 w 56494"/>
                  <a:gd name="connsiteY12" fmla="*/ 358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94" h="61857">
                    <a:moveTo>
                      <a:pt x="56494" y="0"/>
                    </a:moveTo>
                    <a:lnTo>
                      <a:pt x="56494" y="61500"/>
                    </a:lnTo>
                    <a:lnTo>
                      <a:pt x="42192" y="61500"/>
                    </a:lnTo>
                    <a:lnTo>
                      <a:pt x="42192" y="36471"/>
                    </a:lnTo>
                    <a:lnTo>
                      <a:pt x="14302" y="36471"/>
                    </a:lnTo>
                    <a:lnTo>
                      <a:pt x="14302" y="61858"/>
                    </a:lnTo>
                    <a:lnTo>
                      <a:pt x="0" y="61858"/>
                    </a:lnTo>
                    <a:lnTo>
                      <a:pt x="0" y="358"/>
                    </a:lnTo>
                    <a:lnTo>
                      <a:pt x="14302" y="358"/>
                    </a:lnTo>
                    <a:lnTo>
                      <a:pt x="14302" y="24671"/>
                    </a:lnTo>
                    <a:lnTo>
                      <a:pt x="42192" y="24671"/>
                    </a:lnTo>
                    <a:lnTo>
                      <a:pt x="42192" y="358"/>
                    </a:lnTo>
                    <a:lnTo>
                      <a:pt x="56494" y="3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F192701-2831-49E1-B376-A77AD203DF86}"/>
                  </a:ext>
                </a:extLst>
              </p:cNvPr>
              <p:cNvSpPr/>
              <p:nvPr/>
            </p:nvSpPr>
            <p:spPr>
              <a:xfrm>
                <a:off x="10004092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49 w 47912"/>
                  <a:gd name="connsiteY8" fmla="*/ 24672 h 61499"/>
                  <a:gd name="connsiteX9" fmla="*/ 42549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49" y="24672"/>
                    </a:lnTo>
                    <a:lnTo>
                      <a:pt x="42549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0EE9AC3-1C65-484A-867D-20A998984ECD}"/>
                  </a:ext>
                </a:extLst>
              </p:cNvPr>
              <p:cNvSpPr/>
              <p:nvPr/>
            </p:nvSpPr>
            <p:spPr>
              <a:xfrm>
                <a:off x="10087403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60E04D2-2E90-4518-9DC8-474D7795532B}"/>
                  </a:ext>
                </a:extLst>
              </p:cNvPr>
              <p:cNvSpPr/>
              <p:nvPr/>
            </p:nvSpPr>
            <p:spPr>
              <a:xfrm>
                <a:off x="10158914" y="959612"/>
                <a:ext cx="59712" cy="63645"/>
              </a:xfrm>
              <a:custGeom>
                <a:avLst/>
                <a:gdLst>
                  <a:gd name="connsiteX0" fmla="*/ 45768 w 59712"/>
                  <a:gd name="connsiteY0" fmla="*/ 30750 h 63645"/>
                  <a:gd name="connsiteX1" fmla="*/ 58640 w 59712"/>
                  <a:gd name="connsiteY1" fmla="*/ 30750 h 63645"/>
                  <a:gd name="connsiteX2" fmla="*/ 58640 w 59712"/>
                  <a:gd name="connsiteY2" fmla="*/ 55779 h 63645"/>
                  <a:gd name="connsiteX3" fmla="*/ 46840 w 59712"/>
                  <a:gd name="connsiteY3" fmla="*/ 61500 h 63645"/>
                  <a:gd name="connsiteX4" fmla="*/ 33611 w 59712"/>
                  <a:gd name="connsiteY4" fmla="*/ 63645 h 63645"/>
                  <a:gd name="connsiteX5" fmla="*/ 16448 w 59712"/>
                  <a:gd name="connsiteY5" fmla="*/ 59712 h 63645"/>
                  <a:gd name="connsiteX6" fmla="*/ 4291 w 59712"/>
                  <a:gd name="connsiteY6" fmla="*/ 48270 h 63645"/>
                  <a:gd name="connsiteX7" fmla="*/ 0 w 59712"/>
                  <a:gd name="connsiteY7" fmla="*/ 31823 h 63645"/>
                  <a:gd name="connsiteX8" fmla="*/ 4291 w 59712"/>
                  <a:gd name="connsiteY8" fmla="*/ 15375 h 63645"/>
                  <a:gd name="connsiteX9" fmla="*/ 16448 w 59712"/>
                  <a:gd name="connsiteY9" fmla="*/ 3933 h 63645"/>
                  <a:gd name="connsiteX10" fmla="*/ 33968 w 59712"/>
                  <a:gd name="connsiteY10" fmla="*/ 0 h 63645"/>
                  <a:gd name="connsiteX11" fmla="*/ 48628 w 59712"/>
                  <a:gd name="connsiteY11" fmla="*/ 2860 h 63645"/>
                  <a:gd name="connsiteX12" fmla="*/ 59712 w 59712"/>
                  <a:gd name="connsiteY12" fmla="*/ 10727 h 63645"/>
                  <a:gd name="connsiteX13" fmla="*/ 50416 w 59712"/>
                  <a:gd name="connsiteY13" fmla="*/ 19308 h 63645"/>
                  <a:gd name="connsiteX14" fmla="*/ 34326 w 59712"/>
                  <a:gd name="connsiteY14" fmla="*/ 12515 h 63645"/>
                  <a:gd name="connsiteX15" fmla="*/ 23956 w 59712"/>
                  <a:gd name="connsiteY15" fmla="*/ 15017 h 63645"/>
                  <a:gd name="connsiteX16" fmla="*/ 16805 w 59712"/>
                  <a:gd name="connsiteY16" fmla="*/ 21811 h 63645"/>
                  <a:gd name="connsiteX17" fmla="*/ 14302 w 59712"/>
                  <a:gd name="connsiteY17" fmla="*/ 32180 h 63645"/>
                  <a:gd name="connsiteX18" fmla="*/ 16805 w 59712"/>
                  <a:gd name="connsiteY18" fmla="*/ 42549 h 63645"/>
                  <a:gd name="connsiteX19" fmla="*/ 23956 w 59712"/>
                  <a:gd name="connsiteY19" fmla="*/ 49701 h 63645"/>
                  <a:gd name="connsiteX20" fmla="*/ 34326 w 59712"/>
                  <a:gd name="connsiteY20" fmla="*/ 52203 h 63645"/>
                  <a:gd name="connsiteX21" fmla="*/ 45410 w 59712"/>
                  <a:gd name="connsiteY21" fmla="*/ 49701 h 63645"/>
                  <a:gd name="connsiteX22" fmla="*/ 45410 w 59712"/>
                  <a:gd name="connsiteY22" fmla="*/ 30750 h 6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712" h="63645">
                    <a:moveTo>
                      <a:pt x="45768" y="30750"/>
                    </a:moveTo>
                    <a:lnTo>
                      <a:pt x="58640" y="30750"/>
                    </a:lnTo>
                    <a:lnTo>
                      <a:pt x="58640" y="55779"/>
                    </a:lnTo>
                    <a:cubicBezTo>
                      <a:pt x="55422" y="58282"/>
                      <a:pt x="51488" y="60070"/>
                      <a:pt x="46840" y="61500"/>
                    </a:cubicBezTo>
                    <a:cubicBezTo>
                      <a:pt x="42550" y="62930"/>
                      <a:pt x="37901" y="63645"/>
                      <a:pt x="33611" y="63645"/>
                    </a:cubicBezTo>
                    <a:cubicBezTo>
                      <a:pt x="27174" y="63645"/>
                      <a:pt x="21453" y="62215"/>
                      <a:pt x="16448" y="59712"/>
                    </a:cubicBezTo>
                    <a:cubicBezTo>
                      <a:pt x="11442" y="56852"/>
                      <a:pt x="7151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532" y="0"/>
                      <a:pt x="33968" y="0"/>
                    </a:cubicBezTo>
                    <a:cubicBezTo>
                      <a:pt x="39331" y="0"/>
                      <a:pt x="44337" y="1073"/>
                      <a:pt x="48628" y="2860"/>
                    </a:cubicBezTo>
                    <a:cubicBezTo>
                      <a:pt x="52919" y="4648"/>
                      <a:pt x="56852" y="7151"/>
                      <a:pt x="59712" y="10727"/>
                    </a:cubicBezTo>
                    <a:lnTo>
                      <a:pt x="50416" y="19308"/>
                    </a:lnTo>
                    <a:cubicBezTo>
                      <a:pt x="46125" y="14660"/>
                      <a:pt x="40762" y="12515"/>
                      <a:pt x="34326" y="12515"/>
                    </a:cubicBezTo>
                    <a:cubicBezTo>
                      <a:pt x="30392" y="12515"/>
                      <a:pt x="26817" y="13230"/>
                      <a:pt x="23956" y="15017"/>
                    </a:cubicBezTo>
                    <a:cubicBezTo>
                      <a:pt x="20738" y="16805"/>
                      <a:pt x="18593" y="18951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956" y="49701"/>
                    </a:cubicBezTo>
                    <a:cubicBezTo>
                      <a:pt x="26817" y="51488"/>
                      <a:pt x="30392" y="52203"/>
                      <a:pt x="34326" y="52203"/>
                    </a:cubicBezTo>
                    <a:cubicBezTo>
                      <a:pt x="38259" y="52203"/>
                      <a:pt x="42192" y="51488"/>
                      <a:pt x="45410" y="49701"/>
                    </a:cubicBezTo>
                    <a:lnTo>
                      <a:pt x="45410" y="3075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438AFBD-417C-49B7-961E-537B3C856A7E}"/>
                  </a:ext>
                </a:extLst>
              </p:cNvPr>
              <p:cNvSpPr/>
              <p:nvPr/>
            </p:nvSpPr>
            <p:spPr>
              <a:xfrm>
                <a:off x="10234001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06853C7-60FC-448A-A32D-375CE4A1766D}"/>
                  </a:ext>
                </a:extLst>
              </p:cNvPr>
              <p:cNvSpPr/>
              <p:nvPr/>
            </p:nvSpPr>
            <p:spPr>
              <a:xfrm>
                <a:off x="10301937" y="960327"/>
                <a:ext cx="14302" cy="61499"/>
              </a:xfrm>
              <a:custGeom>
                <a:avLst/>
                <a:gdLst>
                  <a:gd name="connsiteX0" fmla="*/ 0 w 14302"/>
                  <a:gd name="connsiteY0" fmla="*/ 0 h 61499"/>
                  <a:gd name="connsiteX1" fmla="*/ 14302 w 14302"/>
                  <a:gd name="connsiteY1" fmla="*/ 0 h 61499"/>
                  <a:gd name="connsiteX2" fmla="*/ 14302 w 14302"/>
                  <a:gd name="connsiteY2" fmla="*/ 61500 h 61499"/>
                  <a:gd name="connsiteX3" fmla="*/ 0 w 14302"/>
                  <a:gd name="connsiteY3" fmla="*/ 61500 h 61499"/>
                  <a:gd name="connsiteX4" fmla="*/ 0 w 14302"/>
                  <a:gd name="connsiteY4" fmla="*/ 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2" h="61499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12D8C52-E9E6-443D-A104-6721050DD96C}"/>
                  </a:ext>
                </a:extLst>
              </p:cNvPr>
              <p:cNvSpPr/>
              <p:nvPr/>
            </p:nvSpPr>
            <p:spPr>
              <a:xfrm>
                <a:off x="10333760" y="960685"/>
                <a:ext cx="46482" cy="61499"/>
              </a:xfrm>
              <a:custGeom>
                <a:avLst/>
                <a:gdLst>
                  <a:gd name="connsiteX0" fmla="*/ 14302 w 46482"/>
                  <a:gd name="connsiteY0" fmla="*/ 11084 h 61499"/>
                  <a:gd name="connsiteX1" fmla="*/ 14302 w 46482"/>
                  <a:gd name="connsiteY1" fmla="*/ 27532 h 61499"/>
                  <a:gd name="connsiteX2" fmla="*/ 42907 w 46482"/>
                  <a:gd name="connsiteY2" fmla="*/ 27532 h 61499"/>
                  <a:gd name="connsiteX3" fmla="*/ 42907 w 46482"/>
                  <a:gd name="connsiteY3" fmla="*/ 38974 h 61499"/>
                  <a:gd name="connsiteX4" fmla="*/ 14302 w 46482"/>
                  <a:gd name="connsiteY4" fmla="*/ 38974 h 61499"/>
                  <a:gd name="connsiteX5" fmla="*/ 14302 w 46482"/>
                  <a:gd name="connsiteY5" fmla="*/ 61500 h 61499"/>
                  <a:gd name="connsiteX6" fmla="*/ 0 w 46482"/>
                  <a:gd name="connsiteY6" fmla="*/ 61500 h 61499"/>
                  <a:gd name="connsiteX7" fmla="*/ 0 w 46482"/>
                  <a:gd name="connsiteY7" fmla="*/ 0 h 61499"/>
                  <a:gd name="connsiteX8" fmla="*/ 46483 w 46482"/>
                  <a:gd name="connsiteY8" fmla="*/ 0 h 61499"/>
                  <a:gd name="connsiteX9" fmla="*/ 46483 w 46482"/>
                  <a:gd name="connsiteY9" fmla="*/ 11442 h 61499"/>
                  <a:gd name="connsiteX10" fmla="*/ 14302 w 46482"/>
                  <a:gd name="connsiteY10" fmla="*/ 11442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82" h="61499">
                    <a:moveTo>
                      <a:pt x="14302" y="11084"/>
                    </a:moveTo>
                    <a:lnTo>
                      <a:pt x="14302" y="27532"/>
                    </a:lnTo>
                    <a:lnTo>
                      <a:pt x="42907" y="27532"/>
                    </a:lnTo>
                    <a:lnTo>
                      <a:pt x="42907" y="38974"/>
                    </a:lnTo>
                    <a:lnTo>
                      <a:pt x="14302" y="38974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4302" y="11442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ED5C97F-3CC9-4625-AF17-A2790BA3CB16}"/>
                  </a:ext>
                </a:extLst>
              </p:cNvPr>
              <p:cNvSpPr/>
              <p:nvPr/>
            </p:nvSpPr>
            <p:spPr>
              <a:xfrm>
                <a:off x="10388109" y="958897"/>
                <a:ext cx="67221" cy="64360"/>
              </a:xfrm>
              <a:custGeom>
                <a:avLst/>
                <a:gdLst>
                  <a:gd name="connsiteX0" fmla="*/ 16448 w 67221"/>
                  <a:gd name="connsiteY0" fmla="*/ 60070 h 64360"/>
                  <a:gd name="connsiteX1" fmla="*/ 4291 w 67221"/>
                  <a:gd name="connsiteY1" fmla="*/ 48628 h 64360"/>
                  <a:gd name="connsiteX2" fmla="*/ 0 w 67221"/>
                  <a:gd name="connsiteY2" fmla="*/ 32180 h 64360"/>
                  <a:gd name="connsiteX3" fmla="*/ 4291 w 67221"/>
                  <a:gd name="connsiteY3" fmla="*/ 15733 h 64360"/>
                  <a:gd name="connsiteX4" fmla="*/ 16448 w 67221"/>
                  <a:gd name="connsiteY4" fmla="*/ 4291 h 64360"/>
                  <a:gd name="connsiteX5" fmla="*/ 33610 w 67221"/>
                  <a:gd name="connsiteY5" fmla="*/ 0 h 64360"/>
                  <a:gd name="connsiteX6" fmla="*/ 50773 w 67221"/>
                  <a:gd name="connsiteY6" fmla="*/ 4291 h 64360"/>
                  <a:gd name="connsiteX7" fmla="*/ 62930 w 67221"/>
                  <a:gd name="connsiteY7" fmla="*/ 15733 h 64360"/>
                  <a:gd name="connsiteX8" fmla="*/ 67221 w 67221"/>
                  <a:gd name="connsiteY8" fmla="*/ 32180 h 64360"/>
                  <a:gd name="connsiteX9" fmla="*/ 62930 w 67221"/>
                  <a:gd name="connsiteY9" fmla="*/ 48628 h 64360"/>
                  <a:gd name="connsiteX10" fmla="*/ 50773 w 67221"/>
                  <a:gd name="connsiteY10" fmla="*/ 60070 h 64360"/>
                  <a:gd name="connsiteX11" fmla="*/ 33610 w 67221"/>
                  <a:gd name="connsiteY11" fmla="*/ 64360 h 64360"/>
                  <a:gd name="connsiteX12" fmla="*/ 16448 w 67221"/>
                  <a:gd name="connsiteY12" fmla="*/ 60070 h 64360"/>
                  <a:gd name="connsiteX13" fmla="*/ 43622 w 67221"/>
                  <a:gd name="connsiteY13" fmla="*/ 49701 h 64360"/>
                  <a:gd name="connsiteX14" fmla="*/ 50416 w 67221"/>
                  <a:gd name="connsiteY14" fmla="*/ 42549 h 64360"/>
                  <a:gd name="connsiteX15" fmla="*/ 52919 w 67221"/>
                  <a:gd name="connsiteY15" fmla="*/ 32180 h 64360"/>
                  <a:gd name="connsiteX16" fmla="*/ 50416 w 67221"/>
                  <a:gd name="connsiteY16" fmla="*/ 21811 h 64360"/>
                  <a:gd name="connsiteX17" fmla="*/ 43622 w 67221"/>
                  <a:gd name="connsiteY17" fmla="*/ 14660 h 64360"/>
                  <a:gd name="connsiteX18" fmla="*/ 33610 w 67221"/>
                  <a:gd name="connsiteY18" fmla="*/ 12157 h 64360"/>
                  <a:gd name="connsiteX19" fmla="*/ 23599 w 67221"/>
                  <a:gd name="connsiteY19" fmla="*/ 14660 h 64360"/>
                  <a:gd name="connsiteX20" fmla="*/ 16805 w 67221"/>
                  <a:gd name="connsiteY20" fmla="*/ 21811 h 64360"/>
                  <a:gd name="connsiteX21" fmla="*/ 14302 w 67221"/>
                  <a:gd name="connsiteY21" fmla="*/ 32180 h 64360"/>
                  <a:gd name="connsiteX22" fmla="*/ 16805 w 67221"/>
                  <a:gd name="connsiteY22" fmla="*/ 42549 h 64360"/>
                  <a:gd name="connsiteX23" fmla="*/ 23599 w 67221"/>
                  <a:gd name="connsiteY23" fmla="*/ 49701 h 64360"/>
                  <a:gd name="connsiteX24" fmla="*/ 33610 w 67221"/>
                  <a:gd name="connsiteY24" fmla="*/ 52203 h 64360"/>
                  <a:gd name="connsiteX25" fmla="*/ 43622 w 67221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1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7" y="0"/>
                      <a:pt x="45768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8" y="62930"/>
                      <a:pt x="40047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6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18A6CBE-B161-4172-A023-7B1A5F14DAB0}"/>
                  </a:ext>
                </a:extLst>
              </p:cNvPr>
              <p:cNvSpPr/>
              <p:nvPr/>
            </p:nvSpPr>
            <p:spPr>
              <a:xfrm>
                <a:off x="10465699" y="958897"/>
                <a:ext cx="67220" cy="64360"/>
              </a:xfrm>
              <a:custGeom>
                <a:avLst/>
                <a:gdLst>
                  <a:gd name="connsiteX0" fmla="*/ 16448 w 67220"/>
                  <a:gd name="connsiteY0" fmla="*/ 60070 h 64360"/>
                  <a:gd name="connsiteX1" fmla="*/ 4291 w 67220"/>
                  <a:gd name="connsiteY1" fmla="*/ 48628 h 64360"/>
                  <a:gd name="connsiteX2" fmla="*/ 0 w 67220"/>
                  <a:gd name="connsiteY2" fmla="*/ 32180 h 64360"/>
                  <a:gd name="connsiteX3" fmla="*/ 4291 w 67220"/>
                  <a:gd name="connsiteY3" fmla="*/ 15733 h 64360"/>
                  <a:gd name="connsiteX4" fmla="*/ 16448 w 67220"/>
                  <a:gd name="connsiteY4" fmla="*/ 4291 h 64360"/>
                  <a:gd name="connsiteX5" fmla="*/ 33610 w 67220"/>
                  <a:gd name="connsiteY5" fmla="*/ 0 h 64360"/>
                  <a:gd name="connsiteX6" fmla="*/ 50773 w 67220"/>
                  <a:gd name="connsiteY6" fmla="*/ 4291 h 64360"/>
                  <a:gd name="connsiteX7" fmla="*/ 62930 w 67220"/>
                  <a:gd name="connsiteY7" fmla="*/ 15733 h 64360"/>
                  <a:gd name="connsiteX8" fmla="*/ 67221 w 67220"/>
                  <a:gd name="connsiteY8" fmla="*/ 32180 h 64360"/>
                  <a:gd name="connsiteX9" fmla="*/ 62930 w 67220"/>
                  <a:gd name="connsiteY9" fmla="*/ 48628 h 64360"/>
                  <a:gd name="connsiteX10" fmla="*/ 50773 w 67220"/>
                  <a:gd name="connsiteY10" fmla="*/ 60070 h 64360"/>
                  <a:gd name="connsiteX11" fmla="*/ 33610 w 67220"/>
                  <a:gd name="connsiteY11" fmla="*/ 64360 h 64360"/>
                  <a:gd name="connsiteX12" fmla="*/ 16448 w 67220"/>
                  <a:gd name="connsiteY12" fmla="*/ 60070 h 64360"/>
                  <a:gd name="connsiteX13" fmla="*/ 43622 w 67220"/>
                  <a:gd name="connsiteY13" fmla="*/ 49701 h 64360"/>
                  <a:gd name="connsiteX14" fmla="*/ 50416 w 67220"/>
                  <a:gd name="connsiteY14" fmla="*/ 42549 h 64360"/>
                  <a:gd name="connsiteX15" fmla="*/ 52919 w 67220"/>
                  <a:gd name="connsiteY15" fmla="*/ 32180 h 64360"/>
                  <a:gd name="connsiteX16" fmla="*/ 50416 w 67220"/>
                  <a:gd name="connsiteY16" fmla="*/ 21811 h 64360"/>
                  <a:gd name="connsiteX17" fmla="*/ 43622 w 67220"/>
                  <a:gd name="connsiteY17" fmla="*/ 14660 h 64360"/>
                  <a:gd name="connsiteX18" fmla="*/ 33610 w 67220"/>
                  <a:gd name="connsiteY18" fmla="*/ 12157 h 64360"/>
                  <a:gd name="connsiteX19" fmla="*/ 23599 w 67220"/>
                  <a:gd name="connsiteY19" fmla="*/ 14660 h 64360"/>
                  <a:gd name="connsiteX20" fmla="*/ 16805 w 67220"/>
                  <a:gd name="connsiteY20" fmla="*/ 21811 h 64360"/>
                  <a:gd name="connsiteX21" fmla="*/ 14302 w 67220"/>
                  <a:gd name="connsiteY21" fmla="*/ 32180 h 64360"/>
                  <a:gd name="connsiteX22" fmla="*/ 16805 w 67220"/>
                  <a:gd name="connsiteY22" fmla="*/ 42549 h 64360"/>
                  <a:gd name="connsiteX23" fmla="*/ 23599 w 67220"/>
                  <a:gd name="connsiteY23" fmla="*/ 49701 h 64360"/>
                  <a:gd name="connsiteX24" fmla="*/ 33610 w 67220"/>
                  <a:gd name="connsiteY24" fmla="*/ 52203 h 64360"/>
                  <a:gd name="connsiteX25" fmla="*/ 43622 w 67220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0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6" y="0"/>
                      <a:pt x="45767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7" y="62930"/>
                      <a:pt x="40046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5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5D97C89-19C9-40F5-A224-C7924792E2A4}"/>
                  </a:ext>
                </a:extLst>
              </p:cNvPr>
              <p:cNvSpPr/>
              <p:nvPr/>
            </p:nvSpPr>
            <p:spPr>
              <a:xfrm>
                <a:off x="10546865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90 w 62215"/>
                  <a:gd name="connsiteY1" fmla="*/ 0 h 61499"/>
                  <a:gd name="connsiteX2" fmla="*/ 45768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8 w 62215"/>
                  <a:gd name="connsiteY6" fmla="*/ 57567 h 61499"/>
                  <a:gd name="connsiteX7" fmla="*/ 27890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90" y="0"/>
                    </a:lnTo>
                    <a:cubicBezTo>
                      <a:pt x="34683" y="0"/>
                      <a:pt x="40404" y="1430"/>
                      <a:pt x="45768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8" y="57567"/>
                    </a:cubicBezTo>
                    <a:cubicBezTo>
                      <a:pt x="40762" y="60070"/>
                      <a:pt x="34683" y="61500"/>
                      <a:pt x="27890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1" y="50058"/>
                      <a:pt x="38616" y="48270"/>
                      <a:pt x="42192" y="45052"/>
                    </a:cubicBezTo>
                    <a:cubicBezTo>
                      <a:pt x="45768" y="41477"/>
                      <a:pt x="47555" y="36828"/>
                      <a:pt x="47555" y="31108"/>
                    </a:cubicBezTo>
                    <a:cubicBezTo>
                      <a:pt x="47555" y="25387"/>
                      <a:pt x="45768" y="20738"/>
                      <a:pt x="42192" y="17163"/>
                    </a:cubicBezTo>
                    <a:cubicBezTo>
                      <a:pt x="38616" y="13587"/>
                      <a:pt x="33611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CF924F9-4840-4C89-826D-8194C92D9DF1}"/>
                  </a:ext>
                </a:extLst>
              </p:cNvPr>
              <p:cNvSpPr/>
              <p:nvPr/>
            </p:nvSpPr>
            <p:spPr>
              <a:xfrm>
                <a:off x="10651630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89 w 62215"/>
                  <a:gd name="connsiteY1" fmla="*/ 0 h 61499"/>
                  <a:gd name="connsiteX2" fmla="*/ 45767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7 w 62215"/>
                  <a:gd name="connsiteY6" fmla="*/ 57567 h 61499"/>
                  <a:gd name="connsiteX7" fmla="*/ 27889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89" y="0"/>
                    </a:lnTo>
                    <a:cubicBezTo>
                      <a:pt x="34683" y="0"/>
                      <a:pt x="40404" y="1430"/>
                      <a:pt x="45767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7" y="57567"/>
                    </a:cubicBezTo>
                    <a:cubicBezTo>
                      <a:pt x="40762" y="60070"/>
                      <a:pt x="34683" y="61500"/>
                      <a:pt x="27889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0" y="50058"/>
                      <a:pt x="38616" y="48270"/>
                      <a:pt x="42192" y="45052"/>
                    </a:cubicBezTo>
                    <a:cubicBezTo>
                      <a:pt x="45767" y="41477"/>
                      <a:pt x="47555" y="36828"/>
                      <a:pt x="47555" y="31108"/>
                    </a:cubicBezTo>
                    <a:cubicBezTo>
                      <a:pt x="47555" y="25387"/>
                      <a:pt x="45767" y="20738"/>
                      <a:pt x="42192" y="17163"/>
                    </a:cubicBezTo>
                    <a:cubicBezTo>
                      <a:pt x="38616" y="13587"/>
                      <a:pt x="33610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F5CF1D1-E7FD-4584-A287-E405BE57D6CC}"/>
                  </a:ext>
                </a:extLst>
              </p:cNvPr>
              <p:cNvSpPr/>
              <p:nvPr/>
            </p:nvSpPr>
            <p:spPr>
              <a:xfrm>
                <a:off x="10716705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4349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4349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411D7B2-D930-4115-854E-68CE0CD5197D}"/>
                  </a:ext>
                </a:extLst>
              </p:cNvPr>
              <p:cNvSpPr/>
              <p:nvPr/>
            </p:nvSpPr>
            <p:spPr>
              <a:xfrm>
                <a:off x="10782138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3ED03FB-D749-489C-9834-F25BC885F366}"/>
                  </a:ext>
                </a:extLst>
              </p:cNvPr>
              <p:cNvSpPr/>
              <p:nvPr/>
            </p:nvSpPr>
            <p:spPr>
              <a:xfrm>
                <a:off x="10832554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1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1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11DE5B9-5C08-46D2-8C95-49FFED3DEF20}"/>
                  </a:ext>
                </a:extLst>
              </p:cNvPr>
              <p:cNvSpPr/>
              <p:nvPr/>
            </p:nvSpPr>
            <p:spPr>
              <a:xfrm>
                <a:off x="10939821" y="960685"/>
                <a:ext cx="69723" cy="61499"/>
              </a:xfrm>
              <a:custGeom>
                <a:avLst/>
                <a:gdLst>
                  <a:gd name="connsiteX0" fmla="*/ 56137 w 69723"/>
                  <a:gd name="connsiteY0" fmla="*/ 61500 h 61499"/>
                  <a:gd name="connsiteX1" fmla="*/ 56137 w 69723"/>
                  <a:gd name="connsiteY1" fmla="*/ 24672 h 61499"/>
                  <a:gd name="connsiteX2" fmla="*/ 37901 w 69723"/>
                  <a:gd name="connsiteY2" fmla="*/ 55064 h 61499"/>
                  <a:gd name="connsiteX3" fmla="*/ 31465 w 69723"/>
                  <a:gd name="connsiteY3" fmla="*/ 55064 h 61499"/>
                  <a:gd name="connsiteX4" fmla="*/ 13230 w 69723"/>
                  <a:gd name="connsiteY4" fmla="*/ 25387 h 61499"/>
                  <a:gd name="connsiteX5" fmla="*/ 13230 w 69723"/>
                  <a:gd name="connsiteY5" fmla="*/ 61500 h 61499"/>
                  <a:gd name="connsiteX6" fmla="*/ 0 w 69723"/>
                  <a:gd name="connsiteY6" fmla="*/ 61500 h 61499"/>
                  <a:gd name="connsiteX7" fmla="*/ 0 w 69723"/>
                  <a:gd name="connsiteY7" fmla="*/ 0 h 61499"/>
                  <a:gd name="connsiteX8" fmla="*/ 11799 w 69723"/>
                  <a:gd name="connsiteY8" fmla="*/ 0 h 61499"/>
                  <a:gd name="connsiteX9" fmla="*/ 35041 w 69723"/>
                  <a:gd name="connsiteY9" fmla="*/ 38259 h 61499"/>
                  <a:gd name="connsiteX10" fmla="*/ 57924 w 69723"/>
                  <a:gd name="connsiteY10" fmla="*/ 0 h 61499"/>
                  <a:gd name="connsiteX11" fmla="*/ 69724 w 69723"/>
                  <a:gd name="connsiteY11" fmla="*/ 0 h 61499"/>
                  <a:gd name="connsiteX12" fmla="*/ 69724 w 69723"/>
                  <a:gd name="connsiteY12" fmla="*/ 61500 h 61499"/>
                  <a:gd name="connsiteX13" fmla="*/ 56137 w 69723"/>
                  <a:gd name="connsiteY13" fmla="*/ 6150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723" h="61499">
                    <a:moveTo>
                      <a:pt x="56137" y="61500"/>
                    </a:moveTo>
                    <a:lnTo>
                      <a:pt x="56137" y="24672"/>
                    </a:lnTo>
                    <a:lnTo>
                      <a:pt x="37901" y="55064"/>
                    </a:lnTo>
                    <a:lnTo>
                      <a:pt x="31465" y="55064"/>
                    </a:lnTo>
                    <a:lnTo>
                      <a:pt x="13230" y="25387"/>
                    </a:lnTo>
                    <a:lnTo>
                      <a:pt x="13230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1799" y="0"/>
                    </a:lnTo>
                    <a:lnTo>
                      <a:pt x="35041" y="38259"/>
                    </a:lnTo>
                    <a:lnTo>
                      <a:pt x="57924" y="0"/>
                    </a:lnTo>
                    <a:lnTo>
                      <a:pt x="69724" y="0"/>
                    </a:lnTo>
                    <a:lnTo>
                      <a:pt x="69724" y="61500"/>
                    </a:lnTo>
                    <a:lnTo>
                      <a:pt x="56137" y="6150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13B9CCD-4E06-42C6-A5EB-1D07FD50C2F2}"/>
                  </a:ext>
                </a:extLst>
              </p:cNvPr>
              <p:cNvSpPr/>
              <p:nvPr/>
            </p:nvSpPr>
            <p:spPr>
              <a:xfrm>
                <a:off x="11019557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114F6D3-9695-4B6B-8A43-CB1997C94EA4}"/>
                  </a:ext>
                </a:extLst>
              </p:cNvPr>
              <p:cNvSpPr/>
              <p:nvPr/>
            </p:nvSpPr>
            <p:spPr>
              <a:xfrm>
                <a:off x="11098220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32FE819-C266-4619-97A9-FFF6093E641D}"/>
                  </a:ext>
                </a:extLst>
              </p:cNvPr>
              <p:cNvSpPr/>
              <p:nvPr/>
            </p:nvSpPr>
            <p:spPr>
              <a:xfrm>
                <a:off x="11166156" y="960685"/>
                <a:ext cx="58997" cy="61857"/>
              </a:xfrm>
              <a:custGeom>
                <a:avLst/>
                <a:gdLst>
                  <a:gd name="connsiteX0" fmla="*/ 22526 w 58997"/>
                  <a:gd name="connsiteY0" fmla="*/ 37186 h 61857"/>
                  <a:gd name="connsiteX1" fmla="*/ 14302 w 58997"/>
                  <a:gd name="connsiteY1" fmla="*/ 45767 h 61857"/>
                  <a:gd name="connsiteX2" fmla="*/ 14302 w 58997"/>
                  <a:gd name="connsiteY2" fmla="*/ 61500 h 61857"/>
                  <a:gd name="connsiteX3" fmla="*/ 0 w 58997"/>
                  <a:gd name="connsiteY3" fmla="*/ 61500 h 61857"/>
                  <a:gd name="connsiteX4" fmla="*/ 0 w 58997"/>
                  <a:gd name="connsiteY4" fmla="*/ 0 h 61857"/>
                  <a:gd name="connsiteX5" fmla="*/ 14302 w 58997"/>
                  <a:gd name="connsiteY5" fmla="*/ 0 h 61857"/>
                  <a:gd name="connsiteX6" fmla="*/ 14302 w 58997"/>
                  <a:gd name="connsiteY6" fmla="*/ 28962 h 61857"/>
                  <a:gd name="connsiteX7" fmla="*/ 41477 w 58997"/>
                  <a:gd name="connsiteY7" fmla="*/ 0 h 61857"/>
                  <a:gd name="connsiteX8" fmla="*/ 57209 w 58997"/>
                  <a:gd name="connsiteY8" fmla="*/ 0 h 61857"/>
                  <a:gd name="connsiteX9" fmla="*/ 31823 w 58997"/>
                  <a:gd name="connsiteY9" fmla="*/ 27532 h 61857"/>
                  <a:gd name="connsiteX10" fmla="*/ 58997 w 58997"/>
                  <a:gd name="connsiteY10" fmla="*/ 61858 h 61857"/>
                  <a:gd name="connsiteX11" fmla="*/ 42192 w 58997"/>
                  <a:gd name="connsiteY11" fmla="*/ 61858 h 61857"/>
                  <a:gd name="connsiteX12" fmla="*/ 22526 w 58997"/>
                  <a:gd name="connsiteY12" fmla="*/ 37186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97" h="61857">
                    <a:moveTo>
                      <a:pt x="22526" y="37186"/>
                    </a:moveTo>
                    <a:lnTo>
                      <a:pt x="14302" y="4576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4302" y="0"/>
                    </a:lnTo>
                    <a:lnTo>
                      <a:pt x="14302" y="28962"/>
                    </a:lnTo>
                    <a:lnTo>
                      <a:pt x="41477" y="0"/>
                    </a:lnTo>
                    <a:lnTo>
                      <a:pt x="57209" y="0"/>
                    </a:lnTo>
                    <a:lnTo>
                      <a:pt x="31823" y="27532"/>
                    </a:lnTo>
                    <a:lnTo>
                      <a:pt x="58997" y="61858"/>
                    </a:lnTo>
                    <a:lnTo>
                      <a:pt x="42192" y="61858"/>
                    </a:lnTo>
                    <a:lnTo>
                      <a:pt x="22526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FEA0F0F-CF69-4FA3-9F3D-34ACD802FDAD}"/>
                  </a:ext>
                </a:extLst>
              </p:cNvPr>
              <p:cNvSpPr/>
              <p:nvPr/>
            </p:nvSpPr>
            <p:spPr>
              <a:xfrm>
                <a:off x="11234449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334EA6C-E778-4128-9453-571B4BA101E9}"/>
                  </a:ext>
                </a:extLst>
              </p:cNvPr>
              <p:cNvSpPr/>
              <p:nvPr/>
            </p:nvSpPr>
            <p:spPr>
              <a:xfrm>
                <a:off x="1129094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D96D6B1-42F6-495F-AFD4-36FC6E655920}"/>
                  </a:ext>
                </a:extLst>
              </p:cNvPr>
              <p:cNvSpPr/>
              <p:nvPr/>
            </p:nvSpPr>
            <p:spPr>
              <a:xfrm>
                <a:off x="11354589" y="960819"/>
                <a:ext cx="53633" cy="61723"/>
              </a:xfrm>
              <a:custGeom>
                <a:avLst/>
                <a:gdLst>
                  <a:gd name="connsiteX0" fmla="*/ 41119 w 53633"/>
                  <a:gd name="connsiteY0" fmla="*/ 2369 h 61723"/>
                  <a:gd name="connsiteX1" fmla="*/ 50416 w 53633"/>
                  <a:gd name="connsiteY1" fmla="*/ 10236 h 61723"/>
                  <a:gd name="connsiteX2" fmla="*/ 53634 w 53633"/>
                  <a:gd name="connsiteY2" fmla="*/ 22035 h 61723"/>
                  <a:gd name="connsiteX3" fmla="*/ 50416 w 53633"/>
                  <a:gd name="connsiteY3" fmla="*/ 33834 h 61723"/>
                  <a:gd name="connsiteX4" fmla="*/ 41119 w 53633"/>
                  <a:gd name="connsiteY4" fmla="*/ 41701 h 61723"/>
                  <a:gd name="connsiteX5" fmla="*/ 26817 w 53633"/>
                  <a:gd name="connsiteY5" fmla="*/ 44561 h 61723"/>
                  <a:gd name="connsiteX6" fmla="*/ 14302 w 53633"/>
                  <a:gd name="connsiteY6" fmla="*/ 44561 h 61723"/>
                  <a:gd name="connsiteX7" fmla="*/ 14302 w 53633"/>
                  <a:gd name="connsiteY7" fmla="*/ 61724 h 61723"/>
                  <a:gd name="connsiteX8" fmla="*/ 0 w 53633"/>
                  <a:gd name="connsiteY8" fmla="*/ 61724 h 61723"/>
                  <a:gd name="connsiteX9" fmla="*/ 0 w 53633"/>
                  <a:gd name="connsiteY9" fmla="*/ 224 h 61723"/>
                  <a:gd name="connsiteX10" fmla="*/ 26817 w 53633"/>
                  <a:gd name="connsiteY10" fmla="*/ 224 h 61723"/>
                  <a:gd name="connsiteX11" fmla="*/ 41119 w 53633"/>
                  <a:gd name="connsiteY11" fmla="*/ 2369 h 61723"/>
                  <a:gd name="connsiteX12" fmla="*/ 36113 w 53633"/>
                  <a:gd name="connsiteY12" fmla="*/ 29901 h 61723"/>
                  <a:gd name="connsiteX13" fmla="*/ 39331 w 53633"/>
                  <a:gd name="connsiteY13" fmla="*/ 22035 h 61723"/>
                  <a:gd name="connsiteX14" fmla="*/ 36113 w 53633"/>
                  <a:gd name="connsiteY14" fmla="*/ 14169 h 61723"/>
                  <a:gd name="connsiteX15" fmla="*/ 26459 w 53633"/>
                  <a:gd name="connsiteY15" fmla="*/ 11308 h 61723"/>
                  <a:gd name="connsiteX16" fmla="*/ 14660 w 53633"/>
                  <a:gd name="connsiteY16" fmla="*/ 11308 h 61723"/>
                  <a:gd name="connsiteX17" fmla="*/ 14660 w 53633"/>
                  <a:gd name="connsiteY17" fmla="*/ 32762 h 61723"/>
                  <a:gd name="connsiteX18" fmla="*/ 26459 w 53633"/>
                  <a:gd name="connsiteY18" fmla="*/ 32762 h 61723"/>
                  <a:gd name="connsiteX19" fmla="*/ 36113 w 53633"/>
                  <a:gd name="connsiteY19" fmla="*/ 29901 h 6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633" h="61723">
                    <a:moveTo>
                      <a:pt x="41119" y="2369"/>
                    </a:moveTo>
                    <a:cubicBezTo>
                      <a:pt x="45052" y="4157"/>
                      <a:pt x="48270" y="6660"/>
                      <a:pt x="50416" y="10236"/>
                    </a:cubicBezTo>
                    <a:cubicBezTo>
                      <a:pt x="52561" y="13454"/>
                      <a:pt x="53634" y="17387"/>
                      <a:pt x="53634" y="22035"/>
                    </a:cubicBezTo>
                    <a:cubicBezTo>
                      <a:pt x="53634" y="26683"/>
                      <a:pt x="52561" y="30616"/>
                      <a:pt x="50416" y="33834"/>
                    </a:cubicBezTo>
                    <a:cubicBezTo>
                      <a:pt x="48270" y="37052"/>
                      <a:pt x="45052" y="39913"/>
                      <a:pt x="41119" y="41701"/>
                    </a:cubicBezTo>
                    <a:cubicBezTo>
                      <a:pt x="37186" y="43489"/>
                      <a:pt x="32180" y="44561"/>
                      <a:pt x="26817" y="44561"/>
                    </a:cubicBezTo>
                    <a:lnTo>
                      <a:pt x="14302" y="44561"/>
                    </a:lnTo>
                    <a:lnTo>
                      <a:pt x="14302" y="61724"/>
                    </a:lnTo>
                    <a:lnTo>
                      <a:pt x="0" y="61724"/>
                    </a:lnTo>
                    <a:lnTo>
                      <a:pt x="0" y="224"/>
                    </a:lnTo>
                    <a:lnTo>
                      <a:pt x="26817" y="224"/>
                    </a:lnTo>
                    <a:cubicBezTo>
                      <a:pt x="32538" y="-491"/>
                      <a:pt x="37186" y="582"/>
                      <a:pt x="41119" y="2369"/>
                    </a:cubicBezTo>
                    <a:close/>
                    <a:moveTo>
                      <a:pt x="36113" y="29901"/>
                    </a:moveTo>
                    <a:cubicBezTo>
                      <a:pt x="38259" y="28114"/>
                      <a:pt x="39331" y="25253"/>
                      <a:pt x="39331" y="22035"/>
                    </a:cubicBezTo>
                    <a:cubicBezTo>
                      <a:pt x="39331" y="18459"/>
                      <a:pt x="38259" y="15957"/>
                      <a:pt x="36113" y="14169"/>
                    </a:cubicBezTo>
                    <a:cubicBezTo>
                      <a:pt x="33968" y="12381"/>
                      <a:pt x="30750" y="11308"/>
                      <a:pt x="26459" y="11308"/>
                    </a:cubicBezTo>
                    <a:lnTo>
                      <a:pt x="14660" y="11308"/>
                    </a:lnTo>
                    <a:lnTo>
                      <a:pt x="14660" y="32762"/>
                    </a:lnTo>
                    <a:lnTo>
                      <a:pt x="26459" y="32762"/>
                    </a:lnTo>
                    <a:cubicBezTo>
                      <a:pt x="30392" y="32762"/>
                      <a:pt x="33610" y="31689"/>
                      <a:pt x="36113" y="299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795386B-DED4-4A2D-922F-B0BD96B49183}"/>
                  </a:ext>
                </a:extLst>
              </p:cNvPr>
              <p:cNvSpPr/>
              <p:nvPr/>
            </p:nvSpPr>
            <p:spPr>
              <a:xfrm>
                <a:off x="11421095" y="960327"/>
                <a:ext cx="45052" cy="61857"/>
              </a:xfrm>
              <a:custGeom>
                <a:avLst/>
                <a:gdLst>
                  <a:gd name="connsiteX0" fmla="*/ 0 w 45052"/>
                  <a:gd name="connsiteY0" fmla="*/ 0 h 61857"/>
                  <a:gd name="connsiteX1" fmla="*/ 14302 w 45052"/>
                  <a:gd name="connsiteY1" fmla="*/ 0 h 61857"/>
                  <a:gd name="connsiteX2" fmla="*/ 14302 w 45052"/>
                  <a:gd name="connsiteY2" fmla="*/ 50058 h 61857"/>
                  <a:gd name="connsiteX3" fmla="*/ 45052 w 45052"/>
                  <a:gd name="connsiteY3" fmla="*/ 50058 h 61857"/>
                  <a:gd name="connsiteX4" fmla="*/ 45052 w 45052"/>
                  <a:gd name="connsiteY4" fmla="*/ 61858 h 61857"/>
                  <a:gd name="connsiteX5" fmla="*/ 0 w 45052"/>
                  <a:gd name="connsiteY5" fmla="*/ 61858 h 61857"/>
                  <a:gd name="connsiteX6" fmla="*/ 0 w 45052"/>
                  <a:gd name="connsiteY6" fmla="*/ 0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052" h="61857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50058"/>
                    </a:lnTo>
                    <a:lnTo>
                      <a:pt x="45052" y="50058"/>
                    </a:lnTo>
                    <a:lnTo>
                      <a:pt x="45052" y="61858"/>
                    </a:lnTo>
                    <a:lnTo>
                      <a:pt x="0" y="61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B0E111D-4509-4461-BF99-F42519F68E0C}"/>
                  </a:ext>
                </a:extLst>
              </p:cNvPr>
              <p:cNvSpPr/>
              <p:nvPr/>
            </p:nvSpPr>
            <p:spPr>
              <a:xfrm>
                <a:off x="11472941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7D8B2AC-5E4F-48B4-A3CC-57B7D781342D}"/>
                  </a:ext>
                </a:extLst>
              </p:cNvPr>
              <p:cNvSpPr/>
              <p:nvPr/>
            </p:nvSpPr>
            <p:spPr>
              <a:xfrm>
                <a:off x="11545167" y="959255"/>
                <a:ext cx="58997" cy="65075"/>
              </a:xfrm>
              <a:custGeom>
                <a:avLst/>
                <a:gdLst>
                  <a:gd name="connsiteX0" fmla="*/ 16448 w 58997"/>
                  <a:gd name="connsiteY0" fmla="*/ 59712 h 65075"/>
                  <a:gd name="connsiteX1" fmla="*/ 4291 w 58997"/>
                  <a:gd name="connsiteY1" fmla="*/ 48270 h 65075"/>
                  <a:gd name="connsiteX2" fmla="*/ 0 w 58997"/>
                  <a:gd name="connsiteY2" fmla="*/ 31823 h 65075"/>
                  <a:gd name="connsiteX3" fmla="*/ 4291 w 58997"/>
                  <a:gd name="connsiteY3" fmla="*/ 15375 h 65075"/>
                  <a:gd name="connsiteX4" fmla="*/ 16448 w 58997"/>
                  <a:gd name="connsiteY4" fmla="*/ 3933 h 65075"/>
                  <a:gd name="connsiteX5" fmla="*/ 33611 w 58997"/>
                  <a:gd name="connsiteY5" fmla="*/ 0 h 65075"/>
                  <a:gd name="connsiteX6" fmla="*/ 48270 w 58997"/>
                  <a:gd name="connsiteY6" fmla="*/ 2860 h 65075"/>
                  <a:gd name="connsiteX7" fmla="*/ 58997 w 58997"/>
                  <a:gd name="connsiteY7" fmla="*/ 11084 h 65075"/>
                  <a:gd name="connsiteX8" fmla="*/ 49701 w 58997"/>
                  <a:gd name="connsiteY8" fmla="*/ 19666 h 65075"/>
                  <a:gd name="connsiteX9" fmla="*/ 34326 w 58997"/>
                  <a:gd name="connsiteY9" fmla="*/ 12515 h 65075"/>
                  <a:gd name="connsiteX10" fmla="*/ 23956 w 58997"/>
                  <a:gd name="connsiteY10" fmla="*/ 15017 h 65075"/>
                  <a:gd name="connsiteX11" fmla="*/ 16805 w 58997"/>
                  <a:gd name="connsiteY11" fmla="*/ 22169 h 65075"/>
                  <a:gd name="connsiteX12" fmla="*/ 14302 w 58997"/>
                  <a:gd name="connsiteY12" fmla="*/ 32538 h 65075"/>
                  <a:gd name="connsiteX13" fmla="*/ 16805 w 58997"/>
                  <a:gd name="connsiteY13" fmla="*/ 42907 h 65075"/>
                  <a:gd name="connsiteX14" fmla="*/ 23956 w 58997"/>
                  <a:gd name="connsiteY14" fmla="*/ 50058 h 65075"/>
                  <a:gd name="connsiteX15" fmla="*/ 34326 w 58997"/>
                  <a:gd name="connsiteY15" fmla="*/ 52561 h 65075"/>
                  <a:gd name="connsiteX16" fmla="*/ 49701 w 58997"/>
                  <a:gd name="connsiteY16" fmla="*/ 45410 h 65075"/>
                  <a:gd name="connsiteX17" fmla="*/ 58997 w 58997"/>
                  <a:gd name="connsiteY17" fmla="*/ 53991 h 65075"/>
                  <a:gd name="connsiteX18" fmla="*/ 47913 w 58997"/>
                  <a:gd name="connsiteY18" fmla="*/ 62215 h 65075"/>
                  <a:gd name="connsiteX19" fmla="*/ 33253 w 58997"/>
                  <a:gd name="connsiteY19" fmla="*/ 65076 h 65075"/>
                  <a:gd name="connsiteX20" fmla="*/ 16448 w 58997"/>
                  <a:gd name="connsiteY20" fmla="*/ 59712 h 6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997" h="65075">
                    <a:moveTo>
                      <a:pt x="16448" y="59712"/>
                    </a:moveTo>
                    <a:cubicBezTo>
                      <a:pt x="11442" y="56852"/>
                      <a:pt x="7509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174" y="0"/>
                      <a:pt x="33611" y="0"/>
                    </a:cubicBezTo>
                    <a:cubicBezTo>
                      <a:pt x="38974" y="0"/>
                      <a:pt x="43622" y="1073"/>
                      <a:pt x="48270" y="2860"/>
                    </a:cubicBezTo>
                    <a:cubicBezTo>
                      <a:pt x="52561" y="4648"/>
                      <a:pt x="56137" y="7509"/>
                      <a:pt x="58997" y="11084"/>
                    </a:cubicBezTo>
                    <a:lnTo>
                      <a:pt x="49701" y="19666"/>
                    </a:lnTo>
                    <a:cubicBezTo>
                      <a:pt x="45410" y="15017"/>
                      <a:pt x="40404" y="12515"/>
                      <a:pt x="34326" y="12515"/>
                    </a:cubicBezTo>
                    <a:cubicBezTo>
                      <a:pt x="30392" y="12515"/>
                      <a:pt x="27174" y="13230"/>
                      <a:pt x="23956" y="15017"/>
                    </a:cubicBezTo>
                    <a:cubicBezTo>
                      <a:pt x="21096" y="16805"/>
                      <a:pt x="18593" y="18951"/>
                      <a:pt x="16805" y="22169"/>
                    </a:cubicBezTo>
                    <a:cubicBezTo>
                      <a:pt x="15017" y="25029"/>
                      <a:pt x="14302" y="28605"/>
                      <a:pt x="14302" y="32538"/>
                    </a:cubicBezTo>
                    <a:cubicBezTo>
                      <a:pt x="14302" y="36471"/>
                      <a:pt x="15017" y="39689"/>
                      <a:pt x="16805" y="42907"/>
                    </a:cubicBezTo>
                    <a:cubicBezTo>
                      <a:pt x="18593" y="45767"/>
                      <a:pt x="20738" y="48270"/>
                      <a:pt x="23956" y="50058"/>
                    </a:cubicBezTo>
                    <a:cubicBezTo>
                      <a:pt x="26817" y="51846"/>
                      <a:pt x="30392" y="52561"/>
                      <a:pt x="34326" y="52561"/>
                    </a:cubicBezTo>
                    <a:cubicBezTo>
                      <a:pt x="40404" y="52561"/>
                      <a:pt x="45767" y="50058"/>
                      <a:pt x="49701" y="45410"/>
                    </a:cubicBezTo>
                    <a:lnTo>
                      <a:pt x="58997" y="53991"/>
                    </a:lnTo>
                    <a:cubicBezTo>
                      <a:pt x="56137" y="57567"/>
                      <a:pt x="52561" y="60427"/>
                      <a:pt x="47913" y="62215"/>
                    </a:cubicBezTo>
                    <a:cubicBezTo>
                      <a:pt x="43622" y="64003"/>
                      <a:pt x="38616" y="65076"/>
                      <a:pt x="33253" y="65076"/>
                    </a:cubicBezTo>
                    <a:cubicBezTo>
                      <a:pt x="27174" y="64003"/>
                      <a:pt x="21453" y="62573"/>
                      <a:pt x="16448" y="59712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405CD5F-FCC0-47B6-A2A9-72B2C4F28025}"/>
                  </a:ext>
                </a:extLst>
              </p:cNvPr>
              <p:cNvSpPr/>
              <p:nvPr/>
            </p:nvSpPr>
            <p:spPr>
              <a:xfrm>
                <a:off x="11615964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7CE6720-7E08-40E3-93C7-1DA9E1DEB0D2}"/>
              </a:ext>
            </a:extLst>
          </p:cNvPr>
          <p:cNvGrpSpPr/>
          <p:nvPr userDrawn="1"/>
        </p:nvGrpSpPr>
        <p:grpSpPr>
          <a:xfrm>
            <a:off x="12316778" y="98701"/>
            <a:ext cx="2417944" cy="2448862"/>
            <a:chOff x="12263686" y="-1767363"/>
            <a:chExt cx="1884486" cy="2448862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1B2C8A5D-EF6A-47C2-A4F9-1CD3F6244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1768" y="-1767363"/>
              <a:ext cx="956863" cy="691806"/>
            </a:xfrm>
            <a:custGeom>
              <a:avLst/>
              <a:gdLst>
                <a:gd name="T0" fmla="*/ 1849 w 1849"/>
                <a:gd name="T1" fmla="*/ 446 h 1159"/>
                <a:gd name="T2" fmla="*/ 1372 w 1849"/>
                <a:gd name="T3" fmla="*/ 0 h 1159"/>
                <a:gd name="T4" fmla="*/ 477 w 1849"/>
                <a:gd name="T5" fmla="*/ 0 h 1159"/>
                <a:gd name="T6" fmla="*/ 0 w 1849"/>
                <a:gd name="T7" fmla="*/ 446 h 1159"/>
                <a:gd name="T8" fmla="*/ 477 w 1849"/>
                <a:gd name="T9" fmla="*/ 891 h 1159"/>
                <a:gd name="T10" fmla="*/ 1042 w 1849"/>
                <a:gd name="T11" fmla="*/ 891 h 1159"/>
                <a:gd name="T12" fmla="*/ 1398 w 1849"/>
                <a:gd name="T13" fmla="*/ 1159 h 1159"/>
                <a:gd name="T14" fmla="*/ 1398 w 1849"/>
                <a:gd name="T15" fmla="*/ 891 h 1159"/>
                <a:gd name="T16" fmla="*/ 1398 w 1849"/>
                <a:gd name="T17" fmla="*/ 891 h 1159"/>
                <a:gd name="T18" fmla="*/ 1849 w 1849"/>
                <a:gd name="T19" fmla="*/ 44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159">
                  <a:moveTo>
                    <a:pt x="1849" y="446"/>
                  </a:moveTo>
                  <a:cubicBezTo>
                    <a:pt x="1849" y="200"/>
                    <a:pt x="1635" y="0"/>
                    <a:pt x="1372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14" y="0"/>
                    <a:pt x="0" y="200"/>
                    <a:pt x="0" y="446"/>
                  </a:cubicBezTo>
                  <a:cubicBezTo>
                    <a:pt x="0" y="692"/>
                    <a:pt x="214" y="891"/>
                    <a:pt x="477" y="891"/>
                  </a:cubicBezTo>
                  <a:cubicBezTo>
                    <a:pt x="1042" y="891"/>
                    <a:pt x="1042" y="891"/>
                    <a:pt x="1042" y="891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649" y="878"/>
                    <a:pt x="1849" y="684"/>
                    <a:pt x="1849" y="44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none" lIns="91440" tIns="108000" rIns="91440" bIns="25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cs typeface="Times New Roman" panose="02020603050405020304" pitchFamily="18" charset="0"/>
                </a:rPr>
                <a:t>SLIDE HELP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DAD32E9-5B13-42C4-985A-80FB43503BA9}"/>
                </a:ext>
              </a:extLst>
            </p:cNvPr>
            <p:cNvSpPr txBox="1"/>
            <p:nvPr/>
          </p:nvSpPr>
          <p:spPr>
            <a:xfrm>
              <a:off x="12263686" y="-1057438"/>
              <a:ext cx="1329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>
                  <a:solidFill>
                    <a:srgbClr val="92D050"/>
                  </a:solidFill>
                </a:rPr>
                <a:t>TO CHANGE THIS </a:t>
              </a:r>
              <a:br>
                <a:rPr lang="en-GB" sz="1400" b="1">
                  <a:solidFill>
                    <a:srgbClr val="92D050"/>
                  </a:solidFill>
                </a:rPr>
              </a:br>
              <a:r>
                <a:rPr lang="en-GB" sz="1400" b="1">
                  <a:solidFill>
                    <a:srgbClr val="92D050"/>
                  </a:solidFill>
                </a:rPr>
                <a:t>BACKGROUND IMAGE: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4E635DF-A916-45E9-828B-1385B78B3121}"/>
                </a:ext>
              </a:extLst>
            </p:cNvPr>
            <p:cNvSpPr txBox="1"/>
            <p:nvPr/>
          </p:nvSpPr>
          <p:spPr>
            <a:xfrm>
              <a:off x="12263687" y="-534218"/>
              <a:ext cx="1884485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Select </a:t>
              </a:r>
              <a:r>
                <a:rPr lang="en-GB" sz="1050" b="1">
                  <a:solidFill>
                    <a:srgbClr val="969696"/>
                  </a:solidFill>
                </a:rPr>
                <a:t>DESIGN &gt; FORMAT BACKGROUND</a:t>
              </a:r>
            </a:p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In the menu that appears select </a:t>
              </a:r>
              <a:r>
                <a:rPr lang="en-GB" sz="1050" b="1">
                  <a:solidFill>
                    <a:srgbClr val="969696"/>
                  </a:solidFill>
                </a:rPr>
                <a:t>INSERT</a:t>
              </a:r>
            </a:p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Select the image to use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endParaRPr lang="en-GB" sz="105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70404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2531E2-2AA9-416A-BF65-8B24222D09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7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3" name="Graphic 6">
            <a:extLst>
              <a:ext uri="{FF2B5EF4-FFF2-40B4-BE49-F238E27FC236}">
                <a16:creationId xmlns:a16="http://schemas.microsoft.com/office/drawing/2014/main" id="{E3981B1B-F243-4ACE-B567-D4ABDB0957AF}"/>
              </a:ext>
            </a:extLst>
          </p:cNvPr>
          <p:cNvGrpSpPr/>
          <p:nvPr userDrawn="1"/>
        </p:nvGrpSpPr>
        <p:grpSpPr>
          <a:xfrm>
            <a:off x="3369061" y="2695576"/>
            <a:ext cx="5451530" cy="1466220"/>
            <a:chOff x="9168702" y="510520"/>
            <a:chExt cx="2494009" cy="670778"/>
          </a:xfrm>
        </p:grpSpPr>
        <p:grpSp>
          <p:nvGrpSpPr>
            <p:cNvPr id="94" name="Graphic 6">
              <a:extLst>
                <a:ext uri="{FF2B5EF4-FFF2-40B4-BE49-F238E27FC236}">
                  <a16:creationId xmlns:a16="http://schemas.microsoft.com/office/drawing/2014/main" id="{7B82AC86-D5EF-4540-BB04-E0E0476CFF59}"/>
                </a:ext>
              </a:extLst>
            </p:cNvPr>
            <p:cNvGrpSpPr/>
            <p:nvPr/>
          </p:nvGrpSpPr>
          <p:grpSpPr>
            <a:xfrm>
              <a:off x="9869450" y="601146"/>
              <a:ext cx="1787194" cy="296854"/>
              <a:chOff x="9869450" y="601146"/>
              <a:chExt cx="1787194" cy="296854"/>
            </a:xfrm>
            <a:solidFill>
              <a:srgbClr val="FFFFFF"/>
            </a:solidFill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CD0964E-84CF-4EA4-8E64-DE47B5F2B828}"/>
                  </a:ext>
                </a:extLst>
              </p:cNvPr>
              <p:cNvSpPr/>
              <p:nvPr/>
            </p:nvSpPr>
            <p:spPr>
              <a:xfrm>
                <a:off x="9869450" y="626835"/>
                <a:ext cx="235485" cy="210153"/>
              </a:xfrm>
              <a:custGeom>
                <a:avLst/>
                <a:gdLst>
                  <a:gd name="connsiteX0" fmla="*/ 165910 w 235485"/>
                  <a:gd name="connsiteY0" fmla="*/ 165197 h 210153"/>
                  <a:gd name="connsiteX1" fmla="*/ 68505 w 235485"/>
                  <a:gd name="connsiteY1" fmla="*/ 165197 h 210153"/>
                  <a:gd name="connsiteX2" fmla="*/ 49952 w 235485"/>
                  <a:gd name="connsiteY2" fmla="*/ 210153 h 210153"/>
                  <a:gd name="connsiteX3" fmla="*/ 0 w 235485"/>
                  <a:gd name="connsiteY3" fmla="*/ 210153 h 210153"/>
                  <a:gd name="connsiteX4" fmla="*/ 93481 w 235485"/>
                  <a:gd name="connsiteY4" fmla="*/ 0 h 210153"/>
                  <a:gd name="connsiteX5" fmla="*/ 141648 w 235485"/>
                  <a:gd name="connsiteY5" fmla="*/ 0 h 210153"/>
                  <a:gd name="connsiteX6" fmla="*/ 235486 w 235485"/>
                  <a:gd name="connsiteY6" fmla="*/ 210153 h 210153"/>
                  <a:gd name="connsiteX7" fmla="*/ 184464 w 235485"/>
                  <a:gd name="connsiteY7" fmla="*/ 210153 h 210153"/>
                  <a:gd name="connsiteX8" fmla="*/ 165910 w 235485"/>
                  <a:gd name="connsiteY8" fmla="*/ 165197 h 210153"/>
                  <a:gd name="connsiteX9" fmla="*/ 150568 w 235485"/>
                  <a:gd name="connsiteY9" fmla="*/ 128447 h 210153"/>
                  <a:gd name="connsiteX10" fmla="*/ 117386 w 235485"/>
                  <a:gd name="connsiteY10" fmla="*/ 48168 h 210153"/>
                  <a:gd name="connsiteX11" fmla="*/ 84204 w 235485"/>
                  <a:gd name="connsiteY11" fmla="*/ 128447 h 210153"/>
                  <a:gd name="connsiteX12" fmla="*/ 150568 w 235485"/>
                  <a:gd name="connsiteY12" fmla="*/ 128447 h 21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5485" h="210153">
                    <a:moveTo>
                      <a:pt x="165910" y="165197"/>
                    </a:moveTo>
                    <a:lnTo>
                      <a:pt x="68505" y="165197"/>
                    </a:lnTo>
                    <a:lnTo>
                      <a:pt x="49952" y="210153"/>
                    </a:lnTo>
                    <a:lnTo>
                      <a:pt x="0" y="210153"/>
                    </a:lnTo>
                    <a:lnTo>
                      <a:pt x="93481" y="0"/>
                    </a:lnTo>
                    <a:lnTo>
                      <a:pt x="141648" y="0"/>
                    </a:lnTo>
                    <a:lnTo>
                      <a:pt x="235486" y="210153"/>
                    </a:lnTo>
                    <a:lnTo>
                      <a:pt x="184464" y="210153"/>
                    </a:lnTo>
                    <a:lnTo>
                      <a:pt x="165910" y="165197"/>
                    </a:lnTo>
                    <a:close/>
                    <a:moveTo>
                      <a:pt x="150568" y="128447"/>
                    </a:moveTo>
                    <a:lnTo>
                      <a:pt x="117386" y="48168"/>
                    </a:lnTo>
                    <a:lnTo>
                      <a:pt x="84204" y="128447"/>
                    </a:lnTo>
                    <a:lnTo>
                      <a:pt x="150568" y="128447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7024ED4-EE70-4025-A258-0A8ECAEE8D81}"/>
                  </a:ext>
                </a:extLst>
              </p:cNvPr>
              <p:cNvSpPr/>
              <p:nvPr/>
            </p:nvSpPr>
            <p:spPr>
              <a:xfrm>
                <a:off x="10104579" y="673219"/>
                <a:ext cx="178398" cy="224781"/>
              </a:xfrm>
              <a:custGeom>
                <a:avLst/>
                <a:gdLst>
                  <a:gd name="connsiteX0" fmla="*/ 178398 w 178398"/>
                  <a:gd name="connsiteY0" fmla="*/ 2498 h 224781"/>
                  <a:gd name="connsiteX1" fmla="*/ 178398 w 178398"/>
                  <a:gd name="connsiteY1" fmla="*/ 137010 h 224781"/>
                  <a:gd name="connsiteX2" fmla="*/ 87772 w 178398"/>
                  <a:gd name="connsiteY2" fmla="*/ 224782 h 224781"/>
                  <a:gd name="connsiteX3" fmla="*/ 8563 w 178398"/>
                  <a:gd name="connsiteY3" fmla="*/ 202661 h 224781"/>
                  <a:gd name="connsiteX4" fmla="*/ 27117 w 178398"/>
                  <a:gd name="connsiteY4" fmla="*/ 169122 h 224781"/>
                  <a:gd name="connsiteX5" fmla="*/ 84204 w 178398"/>
                  <a:gd name="connsiteY5" fmla="*/ 187318 h 224781"/>
                  <a:gd name="connsiteX6" fmla="*/ 131658 w 178398"/>
                  <a:gd name="connsiteY6" fmla="*/ 143076 h 224781"/>
                  <a:gd name="connsiteX7" fmla="*/ 131658 w 178398"/>
                  <a:gd name="connsiteY7" fmla="*/ 136296 h 224781"/>
                  <a:gd name="connsiteX8" fmla="*/ 80636 w 178398"/>
                  <a:gd name="connsiteY8" fmla="*/ 156277 h 224781"/>
                  <a:gd name="connsiteX9" fmla="*/ 0 w 178398"/>
                  <a:gd name="connsiteY9" fmla="*/ 78139 h 224781"/>
                  <a:gd name="connsiteX10" fmla="*/ 80636 w 178398"/>
                  <a:gd name="connsiteY10" fmla="*/ 0 h 224781"/>
                  <a:gd name="connsiteX11" fmla="*/ 134156 w 178398"/>
                  <a:gd name="connsiteY11" fmla="*/ 23192 h 224781"/>
                  <a:gd name="connsiteX12" fmla="*/ 134156 w 178398"/>
                  <a:gd name="connsiteY12" fmla="*/ 2498 h 224781"/>
                  <a:gd name="connsiteX13" fmla="*/ 178398 w 178398"/>
                  <a:gd name="connsiteY13" fmla="*/ 2498 h 224781"/>
                  <a:gd name="connsiteX14" fmla="*/ 132015 w 178398"/>
                  <a:gd name="connsiteY14" fmla="*/ 78139 h 224781"/>
                  <a:gd name="connsiteX15" fmla="*/ 89556 w 178398"/>
                  <a:gd name="connsiteY15" fmla="*/ 38534 h 224781"/>
                  <a:gd name="connsiteX16" fmla="*/ 47097 w 178398"/>
                  <a:gd name="connsiteY16" fmla="*/ 78139 h 224781"/>
                  <a:gd name="connsiteX17" fmla="*/ 89556 w 178398"/>
                  <a:gd name="connsiteY17" fmla="*/ 117743 h 224781"/>
                  <a:gd name="connsiteX18" fmla="*/ 132015 w 178398"/>
                  <a:gd name="connsiteY18" fmla="*/ 78139 h 22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398" h="224781">
                    <a:moveTo>
                      <a:pt x="178398" y="2498"/>
                    </a:moveTo>
                    <a:lnTo>
                      <a:pt x="178398" y="137010"/>
                    </a:lnTo>
                    <a:cubicBezTo>
                      <a:pt x="178398" y="196952"/>
                      <a:pt x="145930" y="224782"/>
                      <a:pt x="87772" y="224782"/>
                    </a:cubicBezTo>
                    <a:cubicBezTo>
                      <a:pt x="57087" y="224782"/>
                      <a:pt x="27473" y="217289"/>
                      <a:pt x="8563" y="202661"/>
                    </a:cubicBezTo>
                    <a:lnTo>
                      <a:pt x="27117" y="169122"/>
                    </a:lnTo>
                    <a:cubicBezTo>
                      <a:pt x="41032" y="180182"/>
                      <a:pt x="63510" y="187318"/>
                      <a:pt x="84204" y="187318"/>
                    </a:cubicBezTo>
                    <a:cubicBezTo>
                      <a:pt x="117386" y="187318"/>
                      <a:pt x="131658" y="172333"/>
                      <a:pt x="131658" y="143076"/>
                    </a:cubicBezTo>
                    <a:lnTo>
                      <a:pt x="131658" y="136296"/>
                    </a:lnTo>
                    <a:cubicBezTo>
                      <a:pt x="119527" y="149855"/>
                      <a:pt x="101687" y="156277"/>
                      <a:pt x="80636" y="156277"/>
                    </a:cubicBezTo>
                    <a:cubicBezTo>
                      <a:pt x="36036" y="156277"/>
                      <a:pt x="0" y="125236"/>
                      <a:pt x="0" y="78139"/>
                    </a:cubicBezTo>
                    <a:cubicBezTo>
                      <a:pt x="0" y="31041"/>
                      <a:pt x="36036" y="0"/>
                      <a:pt x="80636" y="0"/>
                    </a:cubicBezTo>
                    <a:cubicBezTo>
                      <a:pt x="103114" y="0"/>
                      <a:pt x="121668" y="7493"/>
                      <a:pt x="134156" y="23192"/>
                    </a:cubicBezTo>
                    <a:lnTo>
                      <a:pt x="134156" y="2498"/>
                    </a:lnTo>
                    <a:lnTo>
                      <a:pt x="178398" y="2498"/>
                    </a:lnTo>
                    <a:close/>
                    <a:moveTo>
                      <a:pt x="132015" y="78139"/>
                    </a:moveTo>
                    <a:cubicBezTo>
                      <a:pt x="132015" y="54590"/>
                      <a:pt x="114175" y="38534"/>
                      <a:pt x="89556" y="38534"/>
                    </a:cubicBezTo>
                    <a:cubicBezTo>
                      <a:pt x="64937" y="38534"/>
                      <a:pt x="47097" y="54590"/>
                      <a:pt x="47097" y="78139"/>
                    </a:cubicBezTo>
                    <a:cubicBezTo>
                      <a:pt x="47097" y="101687"/>
                      <a:pt x="64937" y="117743"/>
                      <a:pt x="89556" y="117743"/>
                    </a:cubicBezTo>
                    <a:cubicBezTo>
                      <a:pt x="114532" y="117743"/>
                      <a:pt x="132015" y="102044"/>
                      <a:pt x="132015" y="78139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3271239-0168-4F39-8733-0AC9A0CFA365}"/>
                  </a:ext>
                </a:extLst>
              </p:cNvPr>
              <p:cNvSpPr/>
              <p:nvPr/>
            </p:nvSpPr>
            <p:spPr>
              <a:xfrm>
                <a:off x="10321155" y="673219"/>
                <a:ext cx="99903" cy="163769"/>
              </a:xfrm>
              <a:custGeom>
                <a:avLst/>
                <a:gdLst>
                  <a:gd name="connsiteX0" fmla="*/ 99903 w 99903"/>
                  <a:gd name="connsiteY0" fmla="*/ 0 h 163769"/>
                  <a:gd name="connsiteX1" fmla="*/ 99903 w 99903"/>
                  <a:gd name="connsiteY1" fmla="*/ 43172 h 163769"/>
                  <a:gd name="connsiteX2" fmla="*/ 89556 w 99903"/>
                  <a:gd name="connsiteY2" fmla="*/ 42459 h 163769"/>
                  <a:gd name="connsiteX3" fmla="*/ 46740 w 99903"/>
                  <a:gd name="connsiteY3" fmla="*/ 87415 h 163769"/>
                  <a:gd name="connsiteX4" fmla="*/ 46740 w 99903"/>
                  <a:gd name="connsiteY4" fmla="*/ 163770 h 163769"/>
                  <a:gd name="connsiteX5" fmla="*/ 0 w 99903"/>
                  <a:gd name="connsiteY5" fmla="*/ 163770 h 163769"/>
                  <a:gd name="connsiteX6" fmla="*/ 0 w 99903"/>
                  <a:gd name="connsiteY6" fmla="*/ 2498 h 163769"/>
                  <a:gd name="connsiteX7" fmla="*/ 44600 w 99903"/>
                  <a:gd name="connsiteY7" fmla="*/ 2498 h 163769"/>
                  <a:gd name="connsiteX8" fmla="*/ 44600 w 99903"/>
                  <a:gd name="connsiteY8" fmla="*/ 23905 h 163769"/>
                  <a:gd name="connsiteX9" fmla="*/ 99903 w 99903"/>
                  <a:gd name="connsiteY9" fmla="*/ 0 h 16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903" h="163769">
                    <a:moveTo>
                      <a:pt x="99903" y="0"/>
                    </a:moveTo>
                    <a:lnTo>
                      <a:pt x="99903" y="43172"/>
                    </a:lnTo>
                    <a:cubicBezTo>
                      <a:pt x="95978" y="42816"/>
                      <a:pt x="93124" y="42459"/>
                      <a:pt x="89556" y="42459"/>
                    </a:cubicBezTo>
                    <a:cubicBezTo>
                      <a:pt x="63867" y="42459"/>
                      <a:pt x="46740" y="56731"/>
                      <a:pt x="46740" y="87415"/>
                    </a:cubicBezTo>
                    <a:lnTo>
                      <a:pt x="46740" y="163770"/>
                    </a:lnTo>
                    <a:lnTo>
                      <a:pt x="0" y="163770"/>
                    </a:lnTo>
                    <a:lnTo>
                      <a:pt x="0" y="2498"/>
                    </a:lnTo>
                    <a:lnTo>
                      <a:pt x="44600" y="2498"/>
                    </a:lnTo>
                    <a:lnTo>
                      <a:pt x="44600" y="23905"/>
                    </a:lnTo>
                    <a:cubicBezTo>
                      <a:pt x="55660" y="8206"/>
                      <a:pt x="74927" y="0"/>
                      <a:pt x="99903" y="0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140B4A1-5CFC-4993-B3A5-2FD79820E8E0}"/>
                  </a:ext>
                </a:extLst>
              </p:cNvPr>
              <p:cNvSpPr/>
              <p:nvPr/>
            </p:nvSpPr>
            <p:spPr>
              <a:xfrm>
                <a:off x="10437471" y="601146"/>
                <a:ext cx="58514" cy="236199"/>
              </a:xfrm>
              <a:custGeom>
                <a:avLst/>
                <a:gdLst>
                  <a:gd name="connsiteX0" fmla="*/ 0 w 58514"/>
                  <a:gd name="connsiteY0" fmla="*/ 26046 h 236199"/>
                  <a:gd name="connsiteX1" fmla="*/ 29257 w 58514"/>
                  <a:gd name="connsiteY1" fmla="*/ 0 h 236199"/>
                  <a:gd name="connsiteX2" fmla="*/ 58515 w 58514"/>
                  <a:gd name="connsiteY2" fmla="*/ 25333 h 236199"/>
                  <a:gd name="connsiteX3" fmla="*/ 29257 w 58514"/>
                  <a:gd name="connsiteY3" fmla="*/ 52449 h 236199"/>
                  <a:gd name="connsiteX4" fmla="*/ 0 w 58514"/>
                  <a:gd name="connsiteY4" fmla="*/ 26046 h 236199"/>
                  <a:gd name="connsiteX5" fmla="*/ 5709 w 58514"/>
                  <a:gd name="connsiteY5" fmla="*/ 74571 h 236199"/>
                  <a:gd name="connsiteX6" fmla="*/ 52449 w 58514"/>
                  <a:gd name="connsiteY6" fmla="*/ 74571 h 236199"/>
                  <a:gd name="connsiteX7" fmla="*/ 52449 w 58514"/>
                  <a:gd name="connsiteY7" fmla="*/ 236199 h 236199"/>
                  <a:gd name="connsiteX8" fmla="*/ 5709 w 58514"/>
                  <a:gd name="connsiteY8" fmla="*/ 236199 h 236199"/>
                  <a:gd name="connsiteX9" fmla="*/ 5709 w 58514"/>
                  <a:gd name="connsiteY9" fmla="*/ 74571 h 23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14" h="236199">
                    <a:moveTo>
                      <a:pt x="0" y="26046"/>
                    </a:moveTo>
                    <a:cubicBezTo>
                      <a:pt x="0" y="11418"/>
                      <a:pt x="11774" y="0"/>
                      <a:pt x="29257" y="0"/>
                    </a:cubicBezTo>
                    <a:cubicBezTo>
                      <a:pt x="46740" y="0"/>
                      <a:pt x="58515" y="10704"/>
                      <a:pt x="58515" y="25333"/>
                    </a:cubicBezTo>
                    <a:cubicBezTo>
                      <a:pt x="58515" y="41032"/>
                      <a:pt x="46740" y="52449"/>
                      <a:pt x="29257" y="52449"/>
                    </a:cubicBezTo>
                    <a:cubicBezTo>
                      <a:pt x="11774" y="52092"/>
                      <a:pt x="0" y="40675"/>
                      <a:pt x="0" y="26046"/>
                    </a:cubicBezTo>
                    <a:moveTo>
                      <a:pt x="5709" y="74571"/>
                    </a:moveTo>
                    <a:lnTo>
                      <a:pt x="52449" y="74571"/>
                    </a:lnTo>
                    <a:lnTo>
                      <a:pt x="52449" y="236199"/>
                    </a:lnTo>
                    <a:lnTo>
                      <a:pt x="5709" y="236199"/>
                    </a:lnTo>
                    <a:lnTo>
                      <a:pt x="5709" y="74571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FAD80AF-6D62-44F5-97D7-03C1CF3BA55C}"/>
                  </a:ext>
                </a:extLst>
              </p:cNvPr>
              <p:cNvSpPr/>
              <p:nvPr/>
            </p:nvSpPr>
            <p:spPr>
              <a:xfrm>
                <a:off x="10528097" y="673219"/>
                <a:ext cx="272592" cy="164126"/>
              </a:xfrm>
              <a:custGeom>
                <a:avLst/>
                <a:gdLst>
                  <a:gd name="connsiteX0" fmla="*/ 272593 w 272592"/>
                  <a:gd name="connsiteY0" fmla="*/ 71716 h 164126"/>
                  <a:gd name="connsiteX1" fmla="*/ 272593 w 272592"/>
                  <a:gd name="connsiteY1" fmla="*/ 164127 h 164126"/>
                  <a:gd name="connsiteX2" fmla="*/ 225852 w 272592"/>
                  <a:gd name="connsiteY2" fmla="*/ 164127 h 164126"/>
                  <a:gd name="connsiteX3" fmla="*/ 225852 w 272592"/>
                  <a:gd name="connsiteY3" fmla="*/ 78852 h 164126"/>
                  <a:gd name="connsiteX4" fmla="*/ 195168 w 272592"/>
                  <a:gd name="connsiteY4" fmla="*/ 40675 h 164126"/>
                  <a:gd name="connsiteX5" fmla="*/ 159488 w 272592"/>
                  <a:gd name="connsiteY5" fmla="*/ 83134 h 164126"/>
                  <a:gd name="connsiteX6" fmla="*/ 159488 w 272592"/>
                  <a:gd name="connsiteY6" fmla="*/ 164127 h 164126"/>
                  <a:gd name="connsiteX7" fmla="*/ 112748 w 272592"/>
                  <a:gd name="connsiteY7" fmla="*/ 164127 h 164126"/>
                  <a:gd name="connsiteX8" fmla="*/ 112748 w 272592"/>
                  <a:gd name="connsiteY8" fmla="*/ 78852 h 164126"/>
                  <a:gd name="connsiteX9" fmla="*/ 82063 w 272592"/>
                  <a:gd name="connsiteY9" fmla="*/ 40675 h 164126"/>
                  <a:gd name="connsiteX10" fmla="*/ 46740 w 272592"/>
                  <a:gd name="connsiteY10" fmla="*/ 83134 h 164126"/>
                  <a:gd name="connsiteX11" fmla="*/ 46740 w 272592"/>
                  <a:gd name="connsiteY11" fmla="*/ 164127 h 164126"/>
                  <a:gd name="connsiteX12" fmla="*/ 0 w 272592"/>
                  <a:gd name="connsiteY12" fmla="*/ 164127 h 164126"/>
                  <a:gd name="connsiteX13" fmla="*/ 0 w 272592"/>
                  <a:gd name="connsiteY13" fmla="*/ 2498 h 164126"/>
                  <a:gd name="connsiteX14" fmla="*/ 44600 w 272592"/>
                  <a:gd name="connsiteY14" fmla="*/ 2498 h 164126"/>
                  <a:gd name="connsiteX15" fmla="*/ 44600 w 272592"/>
                  <a:gd name="connsiteY15" fmla="*/ 21051 h 164126"/>
                  <a:gd name="connsiteX16" fmla="*/ 95265 w 272592"/>
                  <a:gd name="connsiteY16" fmla="*/ 0 h 164126"/>
                  <a:gd name="connsiteX17" fmla="*/ 148427 w 272592"/>
                  <a:gd name="connsiteY17" fmla="*/ 26403 h 164126"/>
                  <a:gd name="connsiteX18" fmla="*/ 206585 w 272592"/>
                  <a:gd name="connsiteY18" fmla="*/ 0 h 164126"/>
                  <a:gd name="connsiteX19" fmla="*/ 272593 w 272592"/>
                  <a:gd name="connsiteY19" fmla="*/ 71716 h 16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2592" h="164126">
                    <a:moveTo>
                      <a:pt x="272593" y="71716"/>
                    </a:moveTo>
                    <a:lnTo>
                      <a:pt x="272593" y="164127"/>
                    </a:lnTo>
                    <a:lnTo>
                      <a:pt x="225852" y="164127"/>
                    </a:lnTo>
                    <a:lnTo>
                      <a:pt x="225852" y="78852"/>
                    </a:lnTo>
                    <a:cubicBezTo>
                      <a:pt x="225852" y="52806"/>
                      <a:pt x="214078" y="40675"/>
                      <a:pt x="195168" y="40675"/>
                    </a:cubicBezTo>
                    <a:cubicBezTo>
                      <a:pt x="174117" y="40675"/>
                      <a:pt x="159488" y="54233"/>
                      <a:pt x="159488" y="83134"/>
                    </a:cubicBezTo>
                    <a:lnTo>
                      <a:pt x="159488" y="164127"/>
                    </a:lnTo>
                    <a:lnTo>
                      <a:pt x="112748" y="164127"/>
                    </a:lnTo>
                    <a:lnTo>
                      <a:pt x="112748" y="78852"/>
                    </a:lnTo>
                    <a:cubicBezTo>
                      <a:pt x="112748" y="52806"/>
                      <a:pt x="101687" y="40675"/>
                      <a:pt x="82063" y="40675"/>
                    </a:cubicBezTo>
                    <a:cubicBezTo>
                      <a:pt x="61369" y="40675"/>
                      <a:pt x="46740" y="54233"/>
                      <a:pt x="46740" y="83134"/>
                    </a:cubicBezTo>
                    <a:lnTo>
                      <a:pt x="46740" y="164127"/>
                    </a:lnTo>
                    <a:lnTo>
                      <a:pt x="0" y="164127"/>
                    </a:lnTo>
                    <a:lnTo>
                      <a:pt x="0" y="2498"/>
                    </a:lnTo>
                    <a:lnTo>
                      <a:pt x="44600" y="2498"/>
                    </a:lnTo>
                    <a:lnTo>
                      <a:pt x="44600" y="21051"/>
                    </a:lnTo>
                    <a:cubicBezTo>
                      <a:pt x="56731" y="7136"/>
                      <a:pt x="74570" y="0"/>
                      <a:pt x="95265" y="0"/>
                    </a:cubicBezTo>
                    <a:cubicBezTo>
                      <a:pt x="117743" y="0"/>
                      <a:pt x="137010" y="8563"/>
                      <a:pt x="148427" y="26403"/>
                    </a:cubicBezTo>
                    <a:cubicBezTo>
                      <a:pt x="161272" y="9990"/>
                      <a:pt x="182323" y="0"/>
                      <a:pt x="206585" y="0"/>
                    </a:cubicBezTo>
                    <a:cubicBezTo>
                      <a:pt x="245119" y="0"/>
                      <a:pt x="272593" y="22478"/>
                      <a:pt x="272593" y="71716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0227FF6-FEAF-49D4-AFB8-4E2DB49FC2D4}"/>
                  </a:ext>
                </a:extLst>
              </p:cNvPr>
              <p:cNvSpPr/>
              <p:nvPr/>
            </p:nvSpPr>
            <p:spPr>
              <a:xfrm>
                <a:off x="10827449" y="673219"/>
                <a:ext cx="170191" cy="166267"/>
              </a:xfrm>
              <a:custGeom>
                <a:avLst/>
                <a:gdLst>
                  <a:gd name="connsiteX0" fmla="*/ 168765 w 170191"/>
                  <a:gd name="connsiteY0" fmla="*/ 96335 h 166267"/>
                  <a:gd name="connsiteX1" fmla="*/ 46740 w 170191"/>
                  <a:gd name="connsiteY1" fmla="*/ 96335 h 166267"/>
                  <a:gd name="connsiteX2" fmla="*/ 93124 w 170191"/>
                  <a:gd name="connsiteY2" fmla="*/ 128804 h 166267"/>
                  <a:gd name="connsiteX3" fmla="*/ 133799 w 170191"/>
                  <a:gd name="connsiteY3" fmla="*/ 113105 h 166267"/>
                  <a:gd name="connsiteX4" fmla="*/ 158775 w 170191"/>
                  <a:gd name="connsiteY4" fmla="*/ 140221 h 166267"/>
                  <a:gd name="connsiteX5" fmla="*/ 92054 w 170191"/>
                  <a:gd name="connsiteY5" fmla="*/ 166267 h 166267"/>
                  <a:gd name="connsiteX6" fmla="*/ 0 w 170191"/>
                  <a:gd name="connsiteY6" fmla="*/ 83134 h 166267"/>
                  <a:gd name="connsiteX7" fmla="*/ 86345 w 170191"/>
                  <a:gd name="connsiteY7" fmla="*/ 0 h 166267"/>
                  <a:gd name="connsiteX8" fmla="*/ 170192 w 170191"/>
                  <a:gd name="connsiteY8" fmla="*/ 83847 h 166267"/>
                  <a:gd name="connsiteX9" fmla="*/ 168765 w 170191"/>
                  <a:gd name="connsiteY9" fmla="*/ 96335 h 166267"/>
                  <a:gd name="connsiteX10" fmla="*/ 46027 w 170191"/>
                  <a:gd name="connsiteY10" fmla="*/ 69219 h 166267"/>
                  <a:gd name="connsiteX11" fmla="*/ 125236 w 170191"/>
                  <a:gd name="connsiteY11" fmla="*/ 69219 h 166267"/>
                  <a:gd name="connsiteX12" fmla="*/ 85631 w 170191"/>
                  <a:gd name="connsiteY12" fmla="*/ 35680 h 166267"/>
                  <a:gd name="connsiteX13" fmla="*/ 46027 w 170191"/>
                  <a:gd name="connsiteY13" fmla="*/ 69219 h 16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0191" h="166267">
                    <a:moveTo>
                      <a:pt x="168765" y="96335"/>
                    </a:moveTo>
                    <a:lnTo>
                      <a:pt x="46740" y="96335"/>
                    </a:lnTo>
                    <a:cubicBezTo>
                      <a:pt x="51379" y="116316"/>
                      <a:pt x="68505" y="128804"/>
                      <a:pt x="93124" y="128804"/>
                    </a:cubicBezTo>
                    <a:cubicBezTo>
                      <a:pt x="110250" y="128804"/>
                      <a:pt x="122381" y="123809"/>
                      <a:pt x="133799" y="113105"/>
                    </a:cubicBezTo>
                    <a:lnTo>
                      <a:pt x="158775" y="140221"/>
                    </a:lnTo>
                    <a:cubicBezTo>
                      <a:pt x="143789" y="157347"/>
                      <a:pt x="121311" y="166267"/>
                      <a:pt x="92054" y="166267"/>
                    </a:cubicBezTo>
                    <a:cubicBezTo>
                      <a:pt x="36036" y="166267"/>
                      <a:pt x="0" y="131301"/>
                      <a:pt x="0" y="83134"/>
                    </a:cubicBezTo>
                    <a:cubicBezTo>
                      <a:pt x="0" y="34966"/>
                      <a:pt x="36750" y="0"/>
                      <a:pt x="86345" y="0"/>
                    </a:cubicBezTo>
                    <a:cubicBezTo>
                      <a:pt x="133799" y="0"/>
                      <a:pt x="170192" y="31755"/>
                      <a:pt x="170192" y="83847"/>
                    </a:cubicBezTo>
                    <a:cubicBezTo>
                      <a:pt x="169479" y="87415"/>
                      <a:pt x="168765" y="92410"/>
                      <a:pt x="168765" y="96335"/>
                    </a:cubicBezTo>
                    <a:moveTo>
                      <a:pt x="46027" y="69219"/>
                    </a:moveTo>
                    <a:lnTo>
                      <a:pt x="125236" y="69219"/>
                    </a:lnTo>
                    <a:cubicBezTo>
                      <a:pt x="122025" y="48881"/>
                      <a:pt x="106682" y="35680"/>
                      <a:pt x="85631" y="35680"/>
                    </a:cubicBezTo>
                    <a:cubicBezTo>
                      <a:pt x="64580" y="35680"/>
                      <a:pt x="49238" y="48524"/>
                      <a:pt x="46027" y="69219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2F25109-E4EB-4A46-AE79-87CA056BED60}"/>
                  </a:ext>
                </a:extLst>
              </p:cNvPr>
              <p:cNvSpPr/>
              <p:nvPr/>
            </p:nvSpPr>
            <p:spPr>
              <a:xfrm>
                <a:off x="11003350" y="640037"/>
                <a:ext cx="123451" cy="199806"/>
              </a:xfrm>
              <a:custGeom>
                <a:avLst/>
                <a:gdLst>
                  <a:gd name="connsiteX0" fmla="*/ 123452 w 123451"/>
                  <a:gd name="connsiteY0" fmla="*/ 189459 h 199806"/>
                  <a:gd name="connsiteX1" fmla="*/ 85274 w 123451"/>
                  <a:gd name="connsiteY1" fmla="*/ 199806 h 199806"/>
                  <a:gd name="connsiteX2" fmla="*/ 24976 w 123451"/>
                  <a:gd name="connsiteY2" fmla="*/ 142005 h 199806"/>
                  <a:gd name="connsiteX3" fmla="*/ 24976 w 123451"/>
                  <a:gd name="connsiteY3" fmla="*/ 75284 h 199806"/>
                  <a:gd name="connsiteX4" fmla="*/ 0 w 123451"/>
                  <a:gd name="connsiteY4" fmla="*/ 75284 h 199806"/>
                  <a:gd name="connsiteX5" fmla="*/ 0 w 123451"/>
                  <a:gd name="connsiteY5" fmla="*/ 39248 h 199806"/>
                  <a:gd name="connsiteX6" fmla="*/ 24976 w 123451"/>
                  <a:gd name="connsiteY6" fmla="*/ 39248 h 199806"/>
                  <a:gd name="connsiteX7" fmla="*/ 24976 w 123451"/>
                  <a:gd name="connsiteY7" fmla="*/ 0 h 199806"/>
                  <a:gd name="connsiteX8" fmla="*/ 71716 w 123451"/>
                  <a:gd name="connsiteY8" fmla="*/ 0 h 199806"/>
                  <a:gd name="connsiteX9" fmla="*/ 71716 w 123451"/>
                  <a:gd name="connsiteY9" fmla="*/ 39248 h 199806"/>
                  <a:gd name="connsiteX10" fmla="*/ 112034 w 123451"/>
                  <a:gd name="connsiteY10" fmla="*/ 39248 h 199806"/>
                  <a:gd name="connsiteX11" fmla="*/ 112034 w 123451"/>
                  <a:gd name="connsiteY11" fmla="*/ 75284 h 199806"/>
                  <a:gd name="connsiteX12" fmla="*/ 71716 w 123451"/>
                  <a:gd name="connsiteY12" fmla="*/ 75284 h 199806"/>
                  <a:gd name="connsiteX13" fmla="*/ 71716 w 123451"/>
                  <a:gd name="connsiteY13" fmla="*/ 140935 h 199806"/>
                  <a:gd name="connsiteX14" fmla="*/ 91697 w 123451"/>
                  <a:gd name="connsiteY14" fmla="*/ 162343 h 199806"/>
                  <a:gd name="connsiteX15" fmla="*/ 110607 w 123451"/>
                  <a:gd name="connsiteY15" fmla="*/ 156277 h 199806"/>
                  <a:gd name="connsiteX16" fmla="*/ 123452 w 123451"/>
                  <a:gd name="connsiteY16" fmla="*/ 189459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3451" h="199806">
                    <a:moveTo>
                      <a:pt x="123452" y="189459"/>
                    </a:moveTo>
                    <a:cubicBezTo>
                      <a:pt x="113818" y="196238"/>
                      <a:pt x="99903" y="199806"/>
                      <a:pt x="85274" y="199806"/>
                    </a:cubicBezTo>
                    <a:cubicBezTo>
                      <a:pt x="47097" y="199806"/>
                      <a:pt x="24976" y="180182"/>
                      <a:pt x="24976" y="142005"/>
                    </a:cubicBezTo>
                    <a:lnTo>
                      <a:pt x="24976" y="75284"/>
                    </a:lnTo>
                    <a:lnTo>
                      <a:pt x="0" y="75284"/>
                    </a:lnTo>
                    <a:lnTo>
                      <a:pt x="0" y="39248"/>
                    </a:lnTo>
                    <a:lnTo>
                      <a:pt x="24976" y="39248"/>
                    </a:lnTo>
                    <a:lnTo>
                      <a:pt x="24976" y="0"/>
                    </a:lnTo>
                    <a:lnTo>
                      <a:pt x="71716" y="0"/>
                    </a:lnTo>
                    <a:lnTo>
                      <a:pt x="71716" y="39248"/>
                    </a:lnTo>
                    <a:lnTo>
                      <a:pt x="112034" y="39248"/>
                    </a:lnTo>
                    <a:lnTo>
                      <a:pt x="112034" y="75284"/>
                    </a:lnTo>
                    <a:lnTo>
                      <a:pt x="71716" y="75284"/>
                    </a:lnTo>
                    <a:lnTo>
                      <a:pt x="71716" y="140935"/>
                    </a:lnTo>
                    <a:cubicBezTo>
                      <a:pt x="71716" y="154850"/>
                      <a:pt x="79209" y="162343"/>
                      <a:pt x="91697" y="162343"/>
                    </a:cubicBezTo>
                    <a:cubicBezTo>
                      <a:pt x="98476" y="162343"/>
                      <a:pt x="105612" y="160202"/>
                      <a:pt x="110607" y="156277"/>
                    </a:cubicBezTo>
                    <a:lnTo>
                      <a:pt x="123452" y="189459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688F5036-BA99-4460-BBE3-9873D6E57081}"/>
                  </a:ext>
                </a:extLst>
              </p:cNvPr>
              <p:cNvSpPr/>
              <p:nvPr/>
            </p:nvSpPr>
            <p:spPr>
              <a:xfrm>
                <a:off x="11147853" y="673219"/>
                <a:ext cx="99903" cy="163769"/>
              </a:xfrm>
              <a:custGeom>
                <a:avLst/>
                <a:gdLst>
                  <a:gd name="connsiteX0" fmla="*/ 99903 w 99903"/>
                  <a:gd name="connsiteY0" fmla="*/ 0 h 163769"/>
                  <a:gd name="connsiteX1" fmla="*/ 99903 w 99903"/>
                  <a:gd name="connsiteY1" fmla="*/ 43172 h 163769"/>
                  <a:gd name="connsiteX2" fmla="*/ 89556 w 99903"/>
                  <a:gd name="connsiteY2" fmla="*/ 42459 h 163769"/>
                  <a:gd name="connsiteX3" fmla="*/ 46740 w 99903"/>
                  <a:gd name="connsiteY3" fmla="*/ 87415 h 163769"/>
                  <a:gd name="connsiteX4" fmla="*/ 46740 w 99903"/>
                  <a:gd name="connsiteY4" fmla="*/ 163770 h 163769"/>
                  <a:gd name="connsiteX5" fmla="*/ 0 w 99903"/>
                  <a:gd name="connsiteY5" fmla="*/ 163770 h 163769"/>
                  <a:gd name="connsiteX6" fmla="*/ 0 w 99903"/>
                  <a:gd name="connsiteY6" fmla="*/ 2498 h 163769"/>
                  <a:gd name="connsiteX7" fmla="*/ 44600 w 99903"/>
                  <a:gd name="connsiteY7" fmla="*/ 2498 h 163769"/>
                  <a:gd name="connsiteX8" fmla="*/ 44600 w 99903"/>
                  <a:gd name="connsiteY8" fmla="*/ 23905 h 163769"/>
                  <a:gd name="connsiteX9" fmla="*/ 99903 w 99903"/>
                  <a:gd name="connsiteY9" fmla="*/ 0 h 16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903" h="163769">
                    <a:moveTo>
                      <a:pt x="99903" y="0"/>
                    </a:moveTo>
                    <a:lnTo>
                      <a:pt x="99903" y="43172"/>
                    </a:lnTo>
                    <a:cubicBezTo>
                      <a:pt x="95978" y="42816"/>
                      <a:pt x="93124" y="42459"/>
                      <a:pt x="89556" y="42459"/>
                    </a:cubicBezTo>
                    <a:cubicBezTo>
                      <a:pt x="63866" y="42459"/>
                      <a:pt x="46740" y="56731"/>
                      <a:pt x="46740" y="87415"/>
                    </a:cubicBezTo>
                    <a:lnTo>
                      <a:pt x="46740" y="163770"/>
                    </a:lnTo>
                    <a:lnTo>
                      <a:pt x="0" y="163770"/>
                    </a:lnTo>
                    <a:lnTo>
                      <a:pt x="0" y="2498"/>
                    </a:lnTo>
                    <a:lnTo>
                      <a:pt x="44600" y="2498"/>
                    </a:lnTo>
                    <a:lnTo>
                      <a:pt x="44600" y="23905"/>
                    </a:lnTo>
                    <a:cubicBezTo>
                      <a:pt x="55660" y="8206"/>
                      <a:pt x="74927" y="0"/>
                      <a:pt x="99903" y="0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217CE275-9B2F-4396-8530-3E7B7109C818}"/>
                  </a:ext>
                </a:extLst>
              </p:cNvPr>
              <p:cNvSpPr/>
              <p:nvPr/>
            </p:nvSpPr>
            <p:spPr>
              <a:xfrm>
                <a:off x="11264169" y="601146"/>
                <a:ext cx="58514" cy="236199"/>
              </a:xfrm>
              <a:custGeom>
                <a:avLst/>
                <a:gdLst>
                  <a:gd name="connsiteX0" fmla="*/ 0 w 58514"/>
                  <a:gd name="connsiteY0" fmla="*/ 26046 h 236199"/>
                  <a:gd name="connsiteX1" fmla="*/ 29257 w 58514"/>
                  <a:gd name="connsiteY1" fmla="*/ 0 h 236199"/>
                  <a:gd name="connsiteX2" fmla="*/ 58515 w 58514"/>
                  <a:gd name="connsiteY2" fmla="*/ 25333 h 236199"/>
                  <a:gd name="connsiteX3" fmla="*/ 29257 w 58514"/>
                  <a:gd name="connsiteY3" fmla="*/ 52449 h 236199"/>
                  <a:gd name="connsiteX4" fmla="*/ 0 w 58514"/>
                  <a:gd name="connsiteY4" fmla="*/ 26046 h 236199"/>
                  <a:gd name="connsiteX5" fmla="*/ 5709 w 58514"/>
                  <a:gd name="connsiteY5" fmla="*/ 74571 h 236199"/>
                  <a:gd name="connsiteX6" fmla="*/ 52449 w 58514"/>
                  <a:gd name="connsiteY6" fmla="*/ 74571 h 236199"/>
                  <a:gd name="connsiteX7" fmla="*/ 52449 w 58514"/>
                  <a:gd name="connsiteY7" fmla="*/ 236199 h 236199"/>
                  <a:gd name="connsiteX8" fmla="*/ 5709 w 58514"/>
                  <a:gd name="connsiteY8" fmla="*/ 236199 h 236199"/>
                  <a:gd name="connsiteX9" fmla="*/ 5709 w 58514"/>
                  <a:gd name="connsiteY9" fmla="*/ 74571 h 23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14" h="236199">
                    <a:moveTo>
                      <a:pt x="0" y="26046"/>
                    </a:moveTo>
                    <a:cubicBezTo>
                      <a:pt x="0" y="11418"/>
                      <a:pt x="11774" y="0"/>
                      <a:pt x="29257" y="0"/>
                    </a:cubicBezTo>
                    <a:cubicBezTo>
                      <a:pt x="46741" y="0"/>
                      <a:pt x="58515" y="10704"/>
                      <a:pt x="58515" y="25333"/>
                    </a:cubicBezTo>
                    <a:cubicBezTo>
                      <a:pt x="58515" y="41032"/>
                      <a:pt x="46741" y="52449"/>
                      <a:pt x="29257" y="52449"/>
                    </a:cubicBezTo>
                    <a:cubicBezTo>
                      <a:pt x="11774" y="52092"/>
                      <a:pt x="0" y="40675"/>
                      <a:pt x="0" y="26046"/>
                    </a:cubicBezTo>
                    <a:moveTo>
                      <a:pt x="5709" y="74571"/>
                    </a:moveTo>
                    <a:lnTo>
                      <a:pt x="52449" y="74571"/>
                    </a:lnTo>
                    <a:lnTo>
                      <a:pt x="52449" y="236199"/>
                    </a:lnTo>
                    <a:lnTo>
                      <a:pt x="5709" y="236199"/>
                    </a:lnTo>
                    <a:lnTo>
                      <a:pt x="5709" y="74571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7CE4BDD0-5DE1-4415-8B69-3F9795D4E141}"/>
                  </a:ext>
                </a:extLst>
              </p:cNvPr>
              <p:cNvSpPr/>
              <p:nvPr/>
            </p:nvSpPr>
            <p:spPr>
              <a:xfrm>
                <a:off x="11342307" y="673219"/>
                <a:ext cx="162342" cy="166267"/>
              </a:xfrm>
              <a:custGeom>
                <a:avLst/>
                <a:gdLst>
                  <a:gd name="connsiteX0" fmla="*/ 0 w 162342"/>
                  <a:gd name="connsiteY0" fmla="*/ 83134 h 166267"/>
                  <a:gd name="connsiteX1" fmla="*/ 89913 w 162342"/>
                  <a:gd name="connsiteY1" fmla="*/ 0 h 166267"/>
                  <a:gd name="connsiteX2" fmla="*/ 162343 w 162342"/>
                  <a:gd name="connsiteY2" fmla="*/ 41032 h 166267"/>
                  <a:gd name="connsiteX3" fmla="*/ 125949 w 162342"/>
                  <a:gd name="connsiteY3" fmla="*/ 60655 h 166267"/>
                  <a:gd name="connsiteX4" fmla="*/ 89556 w 162342"/>
                  <a:gd name="connsiteY4" fmla="*/ 38534 h 166267"/>
                  <a:gd name="connsiteX5" fmla="*/ 47097 w 162342"/>
                  <a:gd name="connsiteY5" fmla="*/ 83134 h 166267"/>
                  <a:gd name="connsiteX6" fmla="*/ 89556 w 162342"/>
                  <a:gd name="connsiteY6" fmla="*/ 127733 h 166267"/>
                  <a:gd name="connsiteX7" fmla="*/ 125949 w 162342"/>
                  <a:gd name="connsiteY7" fmla="*/ 105612 h 166267"/>
                  <a:gd name="connsiteX8" fmla="*/ 162343 w 162342"/>
                  <a:gd name="connsiteY8" fmla="*/ 125592 h 166267"/>
                  <a:gd name="connsiteX9" fmla="*/ 89913 w 162342"/>
                  <a:gd name="connsiteY9" fmla="*/ 166267 h 166267"/>
                  <a:gd name="connsiteX10" fmla="*/ 0 w 162342"/>
                  <a:gd name="connsiteY10" fmla="*/ 83134 h 16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342" h="166267">
                    <a:moveTo>
                      <a:pt x="0" y="83134"/>
                    </a:moveTo>
                    <a:cubicBezTo>
                      <a:pt x="0" y="34609"/>
                      <a:pt x="37464" y="0"/>
                      <a:pt x="89913" y="0"/>
                    </a:cubicBezTo>
                    <a:cubicBezTo>
                      <a:pt x="123809" y="0"/>
                      <a:pt x="150568" y="14629"/>
                      <a:pt x="162343" y="41032"/>
                    </a:cubicBezTo>
                    <a:lnTo>
                      <a:pt x="125949" y="60655"/>
                    </a:lnTo>
                    <a:cubicBezTo>
                      <a:pt x="117386" y="45313"/>
                      <a:pt x="104185" y="38534"/>
                      <a:pt x="89556" y="38534"/>
                    </a:cubicBezTo>
                    <a:cubicBezTo>
                      <a:pt x="66007" y="38534"/>
                      <a:pt x="47097" y="54947"/>
                      <a:pt x="47097" y="83134"/>
                    </a:cubicBezTo>
                    <a:cubicBezTo>
                      <a:pt x="47097" y="111321"/>
                      <a:pt x="65650" y="127733"/>
                      <a:pt x="89556" y="127733"/>
                    </a:cubicBezTo>
                    <a:cubicBezTo>
                      <a:pt x="104185" y="127733"/>
                      <a:pt x="117029" y="121311"/>
                      <a:pt x="125949" y="105612"/>
                    </a:cubicBezTo>
                    <a:lnTo>
                      <a:pt x="162343" y="125592"/>
                    </a:lnTo>
                    <a:cubicBezTo>
                      <a:pt x="150568" y="151282"/>
                      <a:pt x="123809" y="166267"/>
                      <a:pt x="89913" y="166267"/>
                    </a:cubicBezTo>
                    <a:cubicBezTo>
                      <a:pt x="37820" y="166267"/>
                      <a:pt x="0" y="132015"/>
                      <a:pt x="0" y="83134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B67B031B-E07C-402D-A1F2-44781DA5F375}"/>
                  </a:ext>
                </a:extLst>
              </p:cNvPr>
              <p:cNvSpPr/>
              <p:nvPr/>
            </p:nvSpPr>
            <p:spPr>
              <a:xfrm>
                <a:off x="11510715" y="673932"/>
                <a:ext cx="145929" cy="165910"/>
              </a:xfrm>
              <a:custGeom>
                <a:avLst/>
                <a:gdLst>
                  <a:gd name="connsiteX0" fmla="*/ 0 w 145929"/>
                  <a:gd name="connsiteY0" fmla="*/ 148427 h 165910"/>
                  <a:gd name="connsiteX1" fmla="*/ 15699 w 145929"/>
                  <a:gd name="connsiteY1" fmla="*/ 114889 h 165910"/>
                  <a:gd name="connsiteX2" fmla="*/ 71716 w 145929"/>
                  <a:gd name="connsiteY2" fmla="*/ 130588 h 165910"/>
                  <a:gd name="connsiteX3" fmla="*/ 101330 w 145929"/>
                  <a:gd name="connsiteY3" fmla="*/ 115959 h 165910"/>
                  <a:gd name="connsiteX4" fmla="*/ 3925 w 145929"/>
                  <a:gd name="connsiteY4" fmla="*/ 52092 h 165910"/>
                  <a:gd name="connsiteX5" fmla="*/ 78495 w 145929"/>
                  <a:gd name="connsiteY5" fmla="*/ 0 h 165910"/>
                  <a:gd name="connsiteX6" fmla="*/ 140578 w 145929"/>
                  <a:gd name="connsiteY6" fmla="*/ 13915 h 165910"/>
                  <a:gd name="connsiteX7" fmla="*/ 124879 w 145929"/>
                  <a:gd name="connsiteY7" fmla="*/ 47097 h 165910"/>
                  <a:gd name="connsiteX8" fmla="*/ 78495 w 145929"/>
                  <a:gd name="connsiteY8" fmla="*/ 34966 h 165910"/>
                  <a:gd name="connsiteX9" fmla="*/ 48524 w 145929"/>
                  <a:gd name="connsiteY9" fmla="*/ 49952 h 165910"/>
                  <a:gd name="connsiteX10" fmla="*/ 145930 w 145929"/>
                  <a:gd name="connsiteY10" fmla="*/ 114532 h 165910"/>
                  <a:gd name="connsiteX11" fmla="*/ 69575 w 145929"/>
                  <a:gd name="connsiteY11" fmla="*/ 165911 h 165910"/>
                  <a:gd name="connsiteX12" fmla="*/ 0 w 145929"/>
                  <a:gd name="connsiteY12" fmla="*/ 148427 h 16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929" h="165910">
                    <a:moveTo>
                      <a:pt x="0" y="148427"/>
                    </a:moveTo>
                    <a:lnTo>
                      <a:pt x="15699" y="114889"/>
                    </a:lnTo>
                    <a:cubicBezTo>
                      <a:pt x="29971" y="124165"/>
                      <a:pt x="52092" y="130588"/>
                      <a:pt x="71716" y="130588"/>
                    </a:cubicBezTo>
                    <a:cubicBezTo>
                      <a:pt x="93481" y="130588"/>
                      <a:pt x="101330" y="124879"/>
                      <a:pt x="101330" y="115959"/>
                    </a:cubicBezTo>
                    <a:cubicBezTo>
                      <a:pt x="101330" y="89556"/>
                      <a:pt x="3925" y="116673"/>
                      <a:pt x="3925" y="52092"/>
                    </a:cubicBezTo>
                    <a:cubicBezTo>
                      <a:pt x="3925" y="21408"/>
                      <a:pt x="31398" y="0"/>
                      <a:pt x="78495" y="0"/>
                    </a:cubicBezTo>
                    <a:cubicBezTo>
                      <a:pt x="100617" y="0"/>
                      <a:pt x="125236" y="4995"/>
                      <a:pt x="140578" y="13915"/>
                    </a:cubicBezTo>
                    <a:lnTo>
                      <a:pt x="124879" y="47097"/>
                    </a:lnTo>
                    <a:cubicBezTo>
                      <a:pt x="108823" y="38177"/>
                      <a:pt x="93124" y="34966"/>
                      <a:pt x="78495" y="34966"/>
                    </a:cubicBezTo>
                    <a:cubicBezTo>
                      <a:pt x="57444" y="34966"/>
                      <a:pt x="48524" y="41745"/>
                      <a:pt x="48524" y="49952"/>
                    </a:cubicBezTo>
                    <a:cubicBezTo>
                      <a:pt x="48524" y="77425"/>
                      <a:pt x="145930" y="50665"/>
                      <a:pt x="145930" y="114532"/>
                    </a:cubicBezTo>
                    <a:cubicBezTo>
                      <a:pt x="145930" y="144503"/>
                      <a:pt x="118100" y="165911"/>
                      <a:pt x="69575" y="165911"/>
                    </a:cubicBezTo>
                    <a:cubicBezTo>
                      <a:pt x="42459" y="165554"/>
                      <a:pt x="14985" y="158061"/>
                      <a:pt x="0" y="148427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5" name="Graphic 6">
              <a:extLst>
                <a:ext uri="{FF2B5EF4-FFF2-40B4-BE49-F238E27FC236}">
                  <a16:creationId xmlns:a16="http://schemas.microsoft.com/office/drawing/2014/main" id="{7344EBC0-42D4-4E21-9C23-5FC204AEBC75}"/>
                </a:ext>
              </a:extLst>
            </p:cNvPr>
            <p:cNvGrpSpPr/>
            <p:nvPr/>
          </p:nvGrpSpPr>
          <p:grpSpPr>
            <a:xfrm>
              <a:off x="9168702" y="510520"/>
              <a:ext cx="587644" cy="669350"/>
              <a:chOff x="9168702" y="510520"/>
              <a:chExt cx="587644" cy="669350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E4173BD-F5AC-45D7-8F83-4C23672CB32E}"/>
                  </a:ext>
                </a:extLst>
              </p:cNvPr>
              <p:cNvSpPr/>
              <p:nvPr/>
            </p:nvSpPr>
            <p:spPr>
              <a:xfrm>
                <a:off x="9168702" y="510520"/>
                <a:ext cx="587644" cy="669350"/>
              </a:xfrm>
              <a:custGeom>
                <a:avLst/>
                <a:gdLst>
                  <a:gd name="connsiteX0" fmla="*/ 294001 w 587644"/>
                  <a:gd name="connsiteY0" fmla="*/ 61726 h 669350"/>
                  <a:gd name="connsiteX1" fmla="*/ 278658 w 587644"/>
                  <a:gd name="connsiteY1" fmla="*/ 57444 h 669350"/>
                  <a:gd name="connsiteX2" fmla="*/ 267241 w 587644"/>
                  <a:gd name="connsiteY2" fmla="*/ 15342 h 669350"/>
                  <a:gd name="connsiteX3" fmla="*/ 294001 w 587644"/>
                  <a:gd name="connsiteY3" fmla="*/ 0 h 669350"/>
                  <a:gd name="connsiteX4" fmla="*/ 309343 w 587644"/>
                  <a:gd name="connsiteY4" fmla="*/ 4282 h 669350"/>
                  <a:gd name="connsiteX5" fmla="*/ 320760 w 587644"/>
                  <a:gd name="connsiteY5" fmla="*/ 46384 h 669350"/>
                  <a:gd name="connsiteX6" fmla="*/ 294001 w 587644"/>
                  <a:gd name="connsiteY6" fmla="*/ 61726 h 669350"/>
                  <a:gd name="connsiteX7" fmla="*/ 206229 w 587644"/>
                  <a:gd name="connsiteY7" fmla="*/ 112391 h 669350"/>
                  <a:gd name="connsiteX8" fmla="*/ 179469 w 587644"/>
                  <a:gd name="connsiteY8" fmla="*/ 97049 h 669350"/>
                  <a:gd name="connsiteX9" fmla="*/ 190886 w 587644"/>
                  <a:gd name="connsiteY9" fmla="*/ 54947 h 669350"/>
                  <a:gd name="connsiteX10" fmla="*/ 206229 w 587644"/>
                  <a:gd name="connsiteY10" fmla="*/ 50665 h 669350"/>
                  <a:gd name="connsiteX11" fmla="*/ 232988 w 587644"/>
                  <a:gd name="connsiteY11" fmla="*/ 66007 h 669350"/>
                  <a:gd name="connsiteX12" fmla="*/ 221571 w 587644"/>
                  <a:gd name="connsiteY12" fmla="*/ 108109 h 669350"/>
                  <a:gd name="connsiteX13" fmla="*/ 206229 w 587644"/>
                  <a:gd name="connsiteY13" fmla="*/ 112391 h 669350"/>
                  <a:gd name="connsiteX14" fmla="*/ 381416 w 587644"/>
                  <a:gd name="connsiteY14" fmla="*/ 112391 h 669350"/>
                  <a:gd name="connsiteX15" fmla="*/ 366073 w 587644"/>
                  <a:gd name="connsiteY15" fmla="*/ 108109 h 669350"/>
                  <a:gd name="connsiteX16" fmla="*/ 354656 w 587644"/>
                  <a:gd name="connsiteY16" fmla="*/ 66007 h 669350"/>
                  <a:gd name="connsiteX17" fmla="*/ 381416 w 587644"/>
                  <a:gd name="connsiteY17" fmla="*/ 50665 h 669350"/>
                  <a:gd name="connsiteX18" fmla="*/ 396758 w 587644"/>
                  <a:gd name="connsiteY18" fmla="*/ 54947 h 669350"/>
                  <a:gd name="connsiteX19" fmla="*/ 408175 w 587644"/>
                  <a:gd name="connsiteY19" fmla="*/ 97049 h 669350"/>
                  <a:gd name="connsiteX20" fmla="*/ 381416 w 587644"/>
                  <a:gd name="connsiteY20" fmla="*/ 112391 h 669350"/>
                  <a:gd name="connsiteX21" fmla="*/ 118457 w 587644"/>
                  <a:gd name="connsiteY21" fmla="*/ 162699 h 669350"/>
                  <a:gd name="connsiteX22" fmla="*/ 91697 w 587644"/>
                  <a:gd name="connsiteY22" fmla="*/ 147357 h 669350"/>
                  <a:gd name="connsiteX23" fmla="*/ 103114 w 587644"/>
                  <a:gd name="connsiteY23" fmla="*/ 105255 h 669350"/>
                  <a:gd name="connsiteX24" fmla="*/ 118457 w 587644"/>
                  <a:gd name="connsiteY24" fmla="*/ 100973 h 669350"/>
                  <a:gd name="connsiteX25" fmla="*/ 145216 w 587644"/>
                  <a:gd name="connsiteY25" fmla="*/ 116316 h 669350"/>
                  <a:gd name="connsiteX26" fmla="*/ 133799 w 587644"/>
                  <a:gd name="connsiteY26" fmla="*/ 158418 h 669350"/>
                  <a:gd name="connsiteX27" fmla="*/ 118457 w 587644"/>
                  <a:gd name="connsiteY27" fmla="*/ 162699 h 669350"/>
                  <a:gd name="connsiteX28" fmla="*/ 469188 w 587644"/>
                  <a:gd name="connsiteY28" fmla="*/ 162699 h 669350"/>
                  <a:gd name="connsiteX29" fmla="*/ 453845 w 587644"/>
                  <a:gd name="connsiteY29" fmla="*/ 158418 h 669350"/>
                  <a:gd name="connsiteX30" fmla="*/ 442428 w 587644"/>
                  <a:gd name="connsiteY30" fmla="*/ 116316 h 669350"/>
                  <a:gd name="connsiteX31" fmla="*/ 469188 w 587644"/>
                  <a:gd name="connsiteY31" fmla="*/ 100973 h 669350"/>
                  <a:gd name="connsiteX32" fmla="*/ 484530 w 587644"/>
                  <a:gd name="connsiteY32" fmla="*/ 105255 h 669350"/>
                  <a:gd name="connsiteX33" fmla="*/ 495947 w 587644"/>
                  <a:gd name="connsiteY33" fmla="*/ 147357 h 669350"/>
                  <a:gd name="connsiteX34" fmla="*/ 469188 w 587644"/>
                  <a:gd name="connsiteY34" fmla="*/ 162699 h 669350"/>
                  <a:gd name="connsiteX35" fmla="*/ 30685 w 587644"/>
                  <a:gd name="connsiteY35" fmla="*/ 213721 h 669350"/>
                  <a:gd name="connsiteX36" fmla="*/ 0 w 587644"/>
                  <a:gd name="connsiteY36" fmla="*/ 183037 h 669350"/>
                  <a:gd name="connsiteX37" fmla="*/ 30685 w 587644"/>
                  <a:gd name="connsiteY37" fmla="*/ 152352 h 669350"/>
                  <a:gd name="connsiteX38" fmla="*/ 61369 w 587644"/>
                  <a:gd name="connsiteY38" fmla="*/ 183037 h 669350"/>
                  <a:gd name="connsiteX39" fmla="*/ 30685 w 587644"/>
                  <a:gd name="connsiteY39" fmla="*/ 213721 h 669350"/>
                  <a:gd name="connsiteX40" fmla="*/ 556960 w 587644"/>
                  <a:gd name="connsiteY40" fmla="*/ 213721 h 669350"/>
                  <a:gd name="connsiteX41" fmla="*/ 526275 w 587644"/>
                  <a:gd name="connsiteY41" fmla="*/ 183037 h 669350"/>
                  <a:gd name="connsiteX42" fmla="*/ 556960 w 587644"/>
                  <a:gd name="connsiteY42" fmla="*/ 152352 h 669350"/>
                  <a:gd name="connsiteX43" fmla="*/ 587644 w 587644"/>
                  <a:gd name="connsiteY43" fmla="*/ 183037 h 669350"/>
                  <a:gd name="connsiteX44" fmla="*/ 556960 w 587644"/>
                  <a:gd name="connsiteY44" fmla="*/ 213721 h 669350"/>
                  <a:gd name="connsiteX45" fmla="*/ 30685 w 587644"/>
                  <a:gd name="connsiteY45" fmla="*/ 315052 h 669350"/>
                  <a:gd name="connsiteX46" fmla="*/ 0 w 587644"/>
                  <a:gd name="connsiteY46" fmla="*/ 284367 h 669350"/>
                  <a:gd name="connsiteX47" fmla="*/ 30685 w 587644"/>
                  <a:gd name="connsiteY47" fmla="*/ 253326 h 669350"/>
                  <a:gd name="connsiteX48" fmla="*/ 61369 w 587644"/>
                  <a:gd name="connsiteY48" fmla="*/ 284010 h 669350"/>
                  <a:gd name="connsiteX49" fmla="*/ 30685 w 587644"/>
                  <a:gd name="connsiteY49" fmla="*/ 315052 h 669350"/>
                  <a:gd name="connsiteX50" fmla="*/ 556960 w 587644"/>
                  <a:gd name="connsiteY50" fmla="*/ 315052 h 669350"/>
                  <a:gd name="connsiteX51" fmla="*/ 526275 w 587644"/>
                  <a:gd name="connsiteY51" fmla="*/ 284367 h 669350"/>
                  <a:gd name="connsiteX52" fmla="*/ 556960 w 587644"/>
                  <a:gd name="connsiteY52" fmla="*/ 253683 h 669350"/>
                  <a:gd name="connsiteX53" fmla="*/ 587644 w 587644"/>
                  <a:gd name="connsiteY53" fmla="*/ 284367 h 669350"/>
                  <a:gd name="connsiteX54" fmla="*/ 556960 w 587644"/>
                  <a:gd name="connsiteY54" fmla="*/ 315052 h 669350"/>
                  <a:gd name="connsiteX55" fmla="*/ 30685 w 587644"/>
                  <a:gd name="connsiteY55" fmla="*/ 416025 h 669350"/>
                  <a:gd name="connsiteX56" fmla="*/ 0 w 587644"/>
                  <a:gd name="connsiteY56" fmla="*/ 385341 h 669350"/>
                  <a:gd name="connsiteX57" fmla="*/ 30685 w 587644"/>
                  <a:gd name="connsiteY57" fmla="*/ 354656 h 669350"/>
                  <a:gd name="connsiteX58" fmla="*/ 61369 w 587644"/>
                  <a:gd name="connsiteY58" fmla="*/ 385341 h 669350"/>
                  <a:gd name="connsiteX59" fmla="*/ 30685 w 587644"/>
                  <a:gd name="connsiteY59" fmla="*/ 416025 h 669350"/>
                  <a:gd name="connsiteX60" fmla="*/ 556960 w 587644"/>
                  <a:gd name="connsiteY60" fmla="*/ 416025 h 669350"/>
                  <a:gd name="connsiteX61" fmla="*/ 526275 w 587644"/>
                  <a:gd name="connsiteY61" fmla="*/ 385341 h 669350"/>
                  <a:gd name="connsiteX62" fmla="*/ 556960 w 587644"/>
                  <a:gd name="connsiteY62" fmla="*/ 354656 h 669350"/>
                  <a:gd name="connsiteX63" fmla="*/ 587644 w 587644"/>
                  <a:gd name="connsiteY63" fmla="*/ 385341 h 669350"/>
                  <a:gd name="connsiteX64" fmla="*/ 556960 w 587644"/>
                  <a:gd name="connsiteY64" fmla="*/ 416025 h 669350"/>
                  <a:gd name="connsiteX65" fmla="*/ 30685 w 587644"/>
                  <a:gd name="connsiteY65" fmla="*/ 517355 h 669350"/>
                  <a:gd name="connsiteX66" fmla="*/ 0 w 587644"/>
                  <a:gd name="connsiteY66" fmla="*/ 486671 h 669350"/>
                  <a:gd name="connsiteX67" fmla="*/ 30685 w 587644"/>
                  <a:gd name="connsiteY67" fmla="*/ 455986 h 669350"/>
                  <a:gd name="connsiteX68" fmla="*/ 61369 w 587644"/>
                  <a:gd name="connsiteY68" fmla="*/ 486671 h 669350"/>
                  <a:gd name="connsiteX69" fmla="*/ 30685 w 587644"/>
                  <a:gd name="connsiteY69" fmla="*/ 517355 h 669350"/>
                  <a:gd name="connsiteX70" fmla="*/ 556960 w 587644"/>
                  <a:gd name="connsiteY70" fmla="*/ 517355 h 669350"/>
                  <a:gd name="connsiteX71" fmla="*/ 526275 w 587644"/>
                  <a:gd name="connsiteY71" fmla="*/ 486671 h 669350"/>
                  <a:gd name="connsiteX72" fmla="*/ 556960 w 587644"/>
                  <a:gd name="connsiteY72" fmla="*/ 455986 h 669350"/>
                  <a:gd name="connsiteX73" fmla="*/ 587644 w 587644"/>
                  <a:gd name="connsiteY73" fmla="*/ 486671 h 669350"/>
                  <a:gd name="connsiteX74" fmla="*/ 556960 w 587644"/>
                  <a:gd name="connsiteY74" fmla="*/ 517355 h 669350"/>
                  <a:gd name="connsiteX75" fmla="*/ 118457 w 587644"/>
                  <a:gd name="connsiteY75" fmla="*/ 568021 h 669350"/>
                  <a:gd name="connsiteX76" fmla="*/ 103114 w 587644"/>
                  <a:gd name="connsiteY76" fmla="*/ 563739 h 669350"/>
                  <a:gd name="connsiteX77" fmla="*/ 91697 w 587644"/>
                  <a:gd name="connsiteY77" fmla="*/ 521637 h 669350"/>
                  <a:gd name="connsiteX78" fmla="*/ 118457 w 587644"/>
                  <a:gd name="connsiteY78" fmla="*/ 506295 h 669350"/>
                  <a:gd name="connsiteX79" fmla="*/ 133799 w 587644"/>
                  <a:gd name="connsiteY79" fmla="*/ 510576 h 669350"/>
                  <a:gd name="connsiteX80" fmla="*/ 145216 w 587644"/>
                  <a:gd name="connsiteY80" fmla="*/ 552678 h 669350"/>
                  <a:gd name="connsiteX81" fmla="*/ 118457 w 587644"/>
                  <a:gd name="connsiteY81" fmla="*/ 568021 h 669350"/>
                  <a:gd name="connsiteX82" fmla="*/ 469188 w 587644"/>
                  <a:gd name="connsiteY82" fmla="*/ 568021 h 669350"/>
                  <a:gd name="connsiteX83" fmla="*/ 442428 w 587644"/>
                  <a:gd name="connsiteY83" fmla="*/ 552678 h 669350"/>
                  <a:gd name="connsiteX84" fmla="*/ 453845 w 587644"/>
                  <a:gd name="connsiteY84" fmla="*/ 510576 h 669350"/>
                  <a:gd name="connsiteX85" fmla="*/ 469188 w 587644"/>
                  <a:gd name="connsiteY85" fmla="*/ 506295 h 669350"/>
                  <a:gd name="connsiteX86" fmla="*/ 495947 w 587644"/>
                  <a:gd name="connsiteY86" fmla="*/ 521637 h 669350"/>
                  <a:gd name="connsiteX87" fmla="*/ 484530 w 587644"/>
                  <a:gd name="connsiteY87" fmla="*/ 563739 h 669350"/>
                  <a:gd name="connsiteX88" fmla="*/ 469188 w 587644"/>
                  <a:gd name="connsiteY88" fmla="*/ 568021 h 669350"/>
                  <a:gd name="connsiteX89" fmla="*/ 206229 w 587644"/>
                  <a:gd name="connsiteY89" fmla="*/ 618686 h 669350"/>
                  <a:gd name="connsiteX90" fmla="*/ 190886 w 587644"/>
                  <a:gd name="connsiteY90" fmla="*/ 614404 h 669350"/>
                  <a:gd name="connsiteX91" fmla="*/ 179469 w 587644"/>
                  <a:gd name="connsiteY91" fmla="*/ 572302 h 669350"/>
                  <a:gd name="connsiteX92" fmla="*/ 206229 w 587644"/>
                  <a:gd name="connsiteY92" fmla="*/ 556960 h 669350"/>
                  <a:gd name="connsiteX93" fmla="*/ 221571 w 587644"/>
                  <a:gd name="connsiteY93" fmla="*/ 561241 h 669350"/>
                  <a:gd name="connsiteX94" fmla="*/ 232988 w 587644"/>
                  <a:gd name="connsiteY94" fmla="*/ 603343 h 669350"/>
                  <a:gd name="connsiteX95" fmla="*/ 206229 w 587644"/>
                  <a:gd name="connsiteY95" fmla="*/ 618686 h 669350"/>
                  <a:gd name="connsiteX96" fmla="*/ 381416 w 587644"/>
                  <a:gd name="connsiteY96" fmla="*/ 618686 h 669350"/>
                  <a:gd name="connsiteX97" fmla="*/ 354656 w 587644"/>
                  <a:gd name="connsiteY97" fmla="*/ 603343 h 669350"/>
                  <a:gd name="connsiteX98" fmla="*/ 366073 w 587644"/>
                  <a:gd name="connsiteY98" fmla="*/ 561241 h 669350"/>
                  <a:gd name="connsiteX99" fmla="*/ 381416 w 587644"/>
                  <a:gd name="connsiteY99" fmla="*/ 556960 h 669350"/>
                  <a:gd name="connsiteX100" fmla="*/ 408175 w 587644"/>
                  <a:gd name="connsiteY100" fmla="*/ 572302 h 669350"/>
                  <a:gd name="connsiteX101" fmla="*/ 396758 w 587644"/>
                  <a:gd name="connsiteY101" fmla="*/ 614404 h 669350"/>
                  <a:gd name="connsiteX102" fmla="*/ 381416 w 587644"/>
                  <a:gd name="connsiteY102" fmla="*/ 618686 h 669350"/>
                  <a:gd name="connsiteX103" fmla="*/ 293644 w 587644"/>
                  <a:gd name="connsiteY103" fmla="*/ 669351 h 669350"/>
                  <a:gd name="connsiteX104" fmla="*/ 278301 w 587644"/>
                  <a:gd name="connsiteY104" fmla="*/ 665069 h 669350"/>
                  <a:gd name="connsiteX105" fmla="*/ 266884 w 587644"/>
                  <a:gd name="connsiteY105" fmla="*/ 622967 h 669350"/>
                  <a:gd name="connsiteX106" fmla="*/ 293644 w 587644"/>
                  <a:gd name="connsiteY106" fmla="*/ 607625 h 669350"/>
                  <a:gd name="connsiteX107" fmla="*/ 308986 w 587644"/>
                  <a:gd name="connsiteY107" fmla="*/ 611907 h 669350"/>
                  <a:gd name="connsiteX108" fmla="*/ 320403 w 587644"/>
                  <a:gd name="connsiteY108" fmla="*/ 654009 h 669350"/>
                  <a:gd name="connsiteX109" fmla="*/ 293644 w 587644"/>
                  <a:gd name="connsiteY109" fmla="*/ 669351 h 66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587644" h="669350">
                    <a:moveTo>
                      <a:pt x="294001" y="61726"/>
                    </a:moveTo>
                    <a:cubicBezTo>
                      <a:pt x="288649" y="61726"/>
                      <a:pt x="283653" y="60299"/>
                      <a:pt x="278658" y="57444"/>
                    </a:cubicBezTo>
                    <a:cubicBezTo>
                      <a:pt x="264030" y="48881"/>
                      <a:pt x="259034" y="29971"/>
                      <a:pt x="267241" y="15342"/>
                    </a:cubicBezTo>
                    <a:cubicBezTo>
                      <a:pt x="272949" y="5352"/>
                      <a:pt x="283297" y="0"/>
                      <a:pt x="294001" y="0"/>
                    </a:cubicBezTo>
                    <a:cubicBezTo>
                      <a:pt x="299352" y="0"/>
                      <a:pt x="304348" y="1427"/>
                      <a:pt x="309343" y="4282"/>
                    </a:cubicBezTo>
                    <a:cubicBezTo>
                      <a:pt x="323971" y="12845"/>
                      <a:pt x="328967" y="31755"/>
                      <a:pt x="320760" y="46384"/>
                    </a:cubicBezTo>
                    <a:cubicBezTo>
                      <a:pt x="315052" y="56017"/>
                      <a:pt x="304704" y="61726"/>
                      <a:pt x="294001" y="61726"/>
                    </a:cubicBezTo>
                    <a:moveTo>
                      <a:pt x="206229" y="112391"/>
                    </a:moveTo>
                    <a:cubicBezTo>
                      <a:pt x="195525" y="112391"/>
                      <a:pt x="185178" y="107039"/>
                      <a:pt x="179469" y="97049"/>
                    </a:cubicBezTo>
                    <a:cubicBezTo>
                      <a:pt x="170906" y="82420"/>
                      <a:pt x="175901" y="63510"/>
                      <a:pt x="190886" y="54947"/>
                    </a:cubicBezTo>
                    <a:cubicBezTo>
                      <a:pt x="195881" y="52092"/>
                      <a:pt x="200877" y="50665"/>
                      <a:pt x="206229" y="50665"/>
                    </a:cubicBezTo>
                    <a:cubicBezTo>
                      <a:pt x="216932" y="50665"/>
                      <a:pt x="227280" y="56017"/>
                      <a:pt x="232988" y="66007"/>
                    </a:cubicBezTo>
                    <a:cubicBezTo>
                      <a:pt x="241551" y="80636"/>
                      <a:pt x="236556" y="99546"/>
                      <a:pt x="221571" y="108109"/>
                    </a:cubicBezTo>
                    <a:cubicBezTo>
                      <a:pt x="216576" y="110964"/>
                      <a:pt x="211224" y="112391"/>
                      <a:pt x="206229" y="112391"/>
                    </a:cubicBezTo>
                    <a:moveTo>
                      <a:pt x="381416" y="112391"/>
                    </a:moveTo>
                    <a:cubicBezTo>
                      <a:pt x="376064" y="112391"/>
                      <a:pt x="371069" y="110964"/>
                      <a:pt x="366073" y="108109"/>
                    </a:cubicBezTo>
                    <a:cubicBezTo>
                      <a:pt x="351445" y="99546"/>
                      <a:pt x="346450" y="80636"/>
                      <a:pt x="354656" y="66007"/>
                    </a:cubicBezTo>
                    <a:cubicBezTo>
                      <a:pt x="360365" y="56017"/>
                      <a:pt x="370712" y="50665"/>
                      <a:pt x="381416" y="50665"/>
                    </a:cubicBezTo>
                    <a:cubicBezTo>
                      <a:pt x="386768" y="50665"/>
                      <a:pt x="391763" y="52092"/>
                      <a:pt x="396758" y="54947"/>
                    </a:cubicBezTo>
                    <a:cubicBezTo>
                      <a:pt x="411387" y="63510"/>
                      <a:pt x="416382" y="82420"/>
                      <a:pt x="408175" y="97049"/>
                    </a:cubicBezTo>
                    <a:cubicBezTo>
                      <a:pt x="402467" y="106682"/>
                      <a:pt x="392120" y="112391"/>
                      <a:pt x="381416" y="112391"/>
                    </a:cubicBezTo>
                    <a:moveTo>
                      <a:pt x="118457" y="162699"/>
                    </a:moveTo>
                    <a:cubicBezTo>
                      <a:pt x="107753" y="162699"/>
                      <a:pt x="97406" y="157347"/>
                      <a:pt x="91697" y="147357"/>
                    </a:cubicBezTo>
                    <a:cubicBezTo>
                      <a:pt x="83134" y="132728"/>
                      <a:pt x="88129" y="113818"/>
                      <a:pt x="103114" y="105255"/>
                    </a:cubicBezTo>
                    <a:cubicBezTo>
                      <a:pt x="108109" y="102401"/>
                      <a:pt x="113105" y="100973"/>
                      <a:pt x="118457" y="100973"/>
                    </a:cubicBezTo>
                    <a:cubicBezTo>
                      <a:pt x="129160" y="100973"/>
                      <a:pt x="139508" y="106682"/>
                      <a:pt x="145216" y="116316"/>
                    </a:cubicBezTo>
                    <a:cubicBezTo>
                      <a:pt x="153779" y="130944"/>
                      <a:pt x="148784" y="149855"/>
                      <a:pt x="133799" y="158418"/>
                    </a:cubicBezTo>
                    <a:cubicBezTo>
                      <a:pt x="129160" y="161629"/>
                      <a:pt x="123808" y="162699"/>
                      <a:pt x="118457" y="162699"/>
                    </a:cubicBezTo>
                    <a:moveTo>
                      <a:pt x="469188" y="162699"/>
                    </a:moveTo>
                    <a:cubicBezTo>
                      <a:pt x="463836" y="162699"/>
                      <a:pt x="458841" y="161272"/>
                      <a:pt x="453845" y="158418"/>
                    </a:cubicBezTo>
                    <a:cubicBezTo>
                      <a:pt x="439217" y="149855"/>
                      <a:pt x="434222" y="130944"/>
                      <a:pt x="442428" y="116316"/>
                    </a:cubicBezTo>
                    <a:cubicBezTo>
                      <a:pt x="448137" y="106325"/>
                      <a:pt x="458484" y="100973"/>
                      <a:pt x="469188" y="100973"/>
                    </a:cubicBezTo>
                    <a:cubicBezTo>
                      <a:pt x="474540" y="100973"/>
                      <a:pt x="479535" y="102401"/>
                      <a:pt x="484530" y="105255"/>
                    </a:cubicBezTo>
                    <a:cubicBezTo>
                      <a:pt x="499159" y="113818"/>
                      <a:pt x="504154" y="132728"/>
                      <a:pt x="495947" y="147357"/>
                    </a:cubicBezTo>
                    <a:cubicBezTo>
                      <a:pt x="490239" y="157347"/>
                      <a:pt x="479892" y="162699"/>
                      <a:pt x="469188" y="162699"/>
                    </a:cubicBezTo>
                    <a:moveTo>
                      <a:pt x="30685" y="213721"/>
                    </a:moveTo>
                    <a:cubicBezTo>
                      <a:pt x="13915" y="213721"/>
                      <a:pt x="0" y="199806"/>
                      <a:pt x="0" y="183037"/>
                    </a:cubicBezTo>
                    <a:cubicBezTo>
                      <a:pt x="0" y="165911"/>
                      <a:pt x="13915" y="152352"/>
                      <a:pt x="30685" y="152352"/>
                    </a:cubicBezTo>
                    <a:cubicBezTo>
                      <a:pt x="47811" y="152352"/>
                      <a:pt x="61369" y="166267"/>
                      <a:pt x="61369" y="183037"/>
                    </a:cubicBezTo>
                    <a:cubicBezTo>
                      <a:pt x="61726" y="199806"/>
                      <a:pt x="47811" y="213721"/>
                      <a:pt x="30685" y="213721"/>
                    </a:cubicBezTo>
                    <a:moveTo>
                      <a:pt x="556960" y="213721"/>
                    </a:moveTo>
                    <a:cubicBezTo>
                      <a:pt x="539833" y="213721"/>
                      <a:pt x="526275" y="199806"/>
                      <a:pt x="526275" y="183037"/>
                    </a:cubicBezTo>
                    <a:cubicBezTo>
                      <a:pt x="526275" y="165911"/>
                      <a:pt x="540190" y="152352"/>
                      <a:pt x="556960" y="152352"/>
                    </a:cubicBezTo>
                    <a:cubicBezTo>
                      <a:pt x="574086" y="152352"/>
                      <a:pt x="587644" y="166267"/>
                      <a:pt x="587644" y="183037"/>
                    </a:cubicBezTo>
                    <a:cubicBezTo>
                      <a:pt x="587644" y="199806"/>
                      <a:pt x="573729" y="213721"/>
                      <a:pt x="556960" y="213721"/>
                    </a:cubicBezTo>
                    <a:moveTo>
                      <a:pt x="30685" y="315052"/>
                    </a:moveTo>
                    <a:cubicBezTo>
                      <a:pt x="13558" y="315052"/>
                      <a:pt x="0" y="301137"/>
                      <a:pt x="0" y="284367"/>
                    </a:cubicBezTo>
                    <a:cubicBezTo>
                      <a:pt x="0" y="267241"/>
                      <a:pt x="13915" y="253326"/>
                      <a:pt x="30685" y="253326"/>
                    </a:cubicBezTo>
                    <a:cubicBezTo>
                      <a:pt x="47811" y="253326"/>
                      <a:pt x="61369" y="267241"/>
                      <a:pt x="61369" y="284010"/>
                    </a:cubicBezTo>
                    <a:cubicBezTo>
                      <a:pt x="61726" y="301137"/>
                      <a:pt x="47811" y="315052"/>
                      <a:pt x="30685" y="315052"/>
                    </a:cubicBezTo>
                    <a:moveTo>
                      <a:pt x="556960" y="315052"/>
                    </a:moveTo>
                    <a:cubicBezTo>
                      <a:pt x="539833" y="315052"/>
                      <a:pt x="526275" y="301137"/>
                      <a:pt x="526275" y="284367"/>
                    </a:cubicBezTo>
                    <a:cubicBezTo>
                      <a:pt x="526275" y="267241"/>
                      <a:pt x="540190" y="253683"/>
                      <a:pt x="556960" y="253683"/>
                    </a:cubicBezTo>
                    <a:cubicBezTo>
                      <a:pt x="574086" y="253683"/>
                      <a:pt x="587644" y="267598"/>
                      <a:pt x="587644" y="284367"/>
                    </a:cubicBezTo>
                    <a:cubicBezTo>
                      <a:pt x="587644" y="301137"/>
                      <a:pt x="573729" y="315052"/>
                      <a:pt x="556960" y="315052"/>
                    </a:cubicBezTo>
                    <a:moveTo>
                      <a:pt x="30685" y="416025"/>
                    </a:moveTo>
                    <a:cubicBezTo>
                      <a:pt x="13558" y="416025"/>
                      <a:pt x="0" y="402110"/>
                      <a:pt x="0" y="385341"/>
                    </a:cubicBezTo>
                    <a:cubicBezTo>
                      <a:pt x="0" y="368214"/>
                      <a:pt x="13915" y="354656"/>
                      <a:pt x="30685" y="354656"/>
                    </a:cubicBezTo>
                    <a:cubicBezTo>
                      <a:pt x="47811" y="354656"/>
                      <a:pt x="61369" y="368571"/>
                      <a:pt x="61369" y="385341"/>
                    </a:cubicBezTo>
                    <a:cubicBezTo>
                      <a:pt x="61726" y="402467"/>
                      <a:pt x="47811" y="416025"/>
                      <a:pt x="30685" y="416025"/>
                    </a:cubicBezTo>
                    <a:moveTo>
                      <a:pt x="556960" y="416025"/>
                    </a:moveTo>
                    <a:cubicBezTo>
                      <a:pt x="539833" y="416025"/>
                      <a:pt x="526275" y="402110"/>
                      <a:pt x="526275" y="385341"/>
                    </a:cubicBezTo>
                    <a:cubicBezTo>
                      <a:pt x="526275" y="368214"/>
                      <a:pt x="540190" y="354656"/>
                      <a:pt x="556960" y="354656"/>
                    </a:cubicBezTo>
                    <a:cubicBezTo>
                      <a:pt x="574086" y="354656"/>
                      <a:pt x="587644" y="368571"/>
                      <a:pt x="587644" y="385341"/>
                    </a:cubicBezTo>
                    <a:cubicBezTo>
                      <a:pt x="587644" y="402467"/>
                      <a:pt x="573729" y="416025"/>
                      <a:pt x="556960" y="416025"/>
                    </a:cubicBezTo>
                    <a:moveTo>
                      <a:pt x="30685" y="517355"/>
                    </a:moveTo>
                    <a:cubicBezTo>
                      <a:pt x="13558" y="517355"/>
                      <a:pt x="0" y="503440"/>
                      <a:pt x="0" y="486671"/>
                    </a:cubicBezTo>
                    <a:cubicBezTo>
                      <a:pt x="0" y="469545"/>
                      <a:pt x="13915" y="455986"/>
                      <a:pt x="30685" y="455986"/>
                    </a:cubicBezTo>
                    <a:cubicBezTo>
                      <a:pt x="47811" y="455986"/>
                      <a:pt x="61369" y="469901"/>
                      <a:pt x="61369" y="486671"/>
                    </a:cubicBezTo>
                    <a:cubicBezTo>
                      <a:pt x="61726" y="503440"/>
                      <a:pt x="47811" y="517355"/>
                      <a:pt x="30685" y="517355"/>
                    </a:cubicBezTo>
                    <a:moveTo>
                      <a:pt x="556960" y="517355"/>
                    </a:moveTo>
                    <a:cubicBezTo>
                      <a:pt x="539833" y="517355"/>
                      <a:pt x="526275" y="503440"/>
                      <a:pt x="526275" y="486671"/>
                    </a:cubicBezTo>
                    <a:cubicBezTo>
                      <a:pt x="526275" y="469545"/>
                      <a:pt x="540190" y="455986"/>
                      <a:pt x="556960" y="455986"/>
                    </a:cubicBezTo>
                    <a:cubicBezTo>
                      <a:pt x="574086" y="455986"/>
                      <a:pt x="587644" y="469901"/>
                      <a:pt x="587644" y="486671"/>
                    </a:cubicBezTo>
                    <a:cubicBezTo>
                      <a:pt x="587644" y="503440"/>
                      <a:pt x="573729" y="517355"/>
                      <a:pt x="556960" y="517355"/>
                    </a:cubicBezTo>
                    <a:moveTo>
                      <a:pt x="118457" y="568021"/>
                    </a:moveTo>
                    <a:cubicBezTo>
                      <a:pt x="113105" y="568021"/>
                      <a:pt x="108109" y="566593"/>
                      <a:pt x="103114" y="563739"/>
                    </a:cubicBezTo>
                    <a:cubicBezTo>
                      <a:pt x="88486" y="555176"/>
                      <a:pt x="83490" y="536266"/>
                      <a:pt x="91697" y="521637"/>
                    </a:cubicBezTo>
                    <a:cubicBezTo>
                      <a:pt x="97406" y="511647"/>
                      <a:pt x="107753" y="506295"/>
                      <a:pt x="118457" y="506295"/>
                    </a:cubicBezTo>
                    <a:cubicBezTo>
                      <a:pt x="123808" y="506295"/>
                      <a:pt x="128804" y="507722"/>
                      <a:pt x="133799" y="510576"/>
                    </a:cubicBezTo>
                    <a:cubicBezTo>
                      <a:pt x="148427" y="519139"/>
                      <a:pt x="153423" y="538050"/>
                      <a:pt x="145216" y="552678"/>
                    </a:cubicBezTo>
                    <a:cubicBezTo>
                      <a:pt x="139508" y="562669"/>
                      <a:pt x="129160" y="568021"/>
                      <a:pt x="118457" y="568021"/>
                    </a:cubicBezTo>
                    <a:moveTo>
                      <a:pt x="469188" y="568021"/>
                    </a:moveTo>
                    <a:cubicBezTo>
                      <a:pt x="458484" y="568021"/>
                      <a:pt x="448137" y="562669"/>
                      <a:pt x="442428" y="552678"/>
                    </a:cubicBezTo>
                    <a:cubicBezTo>
                      <a:pt x="433865" y="538050"/>
                      <a:pt x="438860" y="519139"/>
                      <a:pt x="453845" y="510576"/>
                    </a:cubicBezTo>
                    <a:cubicBezTo>
                      <a:pt x="458841" y="507722"/>
                      <a:pt x="463836" y="506295"/>
                      <a:pt x="469188" y="506295"/>
                    </a:cubicBezTo>
                    <a:cubicBezTo>
                      <a:pt x="479892" y="506295"/>
                      <a:pt x="490239" y="511647"/>
                      <a:pt x="495947" y="521637"/>
                    </a:cubicBezTo>
                    <a:cubicBezTo>
                      <a:pt x="504511" y="536266"/>
                      <a:pt x="499515" y="555176"/>
                      <a:pt x="484530" y="563739"/>
                    </a:cubicBezTo>
                    <a:cubicBezTo>
                      <a:pt x="479535" y="566950"/>
                      <a:pt x="474540" y="568021"/>
                      <a:pt x="469188" y="568021"/>
                    </a:cubicBezTo>
                    <a:moveTo>
                      <a:pt x="206229" y="618686"/>
                    </a:moveTo>
                    <a:cubicBezTo>
                      <a:pt x="200877" y="618686"/>
                      <a:pt x="195525" y="617259"/>
                      <a:pt x="190886" y="614404"/>
                    </a:cubicBezTo>
                    <a:cubicBezTo>
                      <a:pt x="176258" y="605841"/>
                      <a:pt x="171262" y="586931"/>
                      <a:pt x="179469" y="572302"/>
                    </a:cubicBezTo>
                    <a:cubicBezTo>
                      <a:pt x="185178" y="562312"/>
                      <a:pt x="195525" y="556960"/>
                      <a:pt x="206229" y="556960"/>
                    </a:cubicBezTo>
                    <a:cubicBezTo>
                      <a:pt x="211580" y="556960"/>
                      <a:pt x="216932" y="558387"/>
                      <a:pt x="221571" y="561241"/>
                    </a:cubicBezTo>
                    <a:cubicBezTo>
                      <a:pt x="236199" y="569805"/>
                      <a:pt x="241195" y="588715"/>
                      <a:pt x="232988" y="603343"/>
                    </a:cubicBezTo>
                    <a:cubicBezTo>
                      <a:pt x="226923" y="613334"/>
                      <a:pt x="216576" y="618686"/>
                      <a:pt x="206229" y="618686"/>
                    </a:cubicBezTo>
                    <a:moveTo>
                      <a:pt x="381416" y="618686"/>
                    </a:moveTo>
                    <a:cubicBezTo>
                      <a:pt x="370712" y="618686"/>
                      <a:pt x="360365" y="612977"/>
                      <a:pt x="354656" y="603343"/>
                    </a:cubicBezTo>
                    <a:cubicBezTo>
                      <a:pt x="346093" y="588715"/>
                      <a:pt x="351088" y="569805"/>
                      <a:pt x="366073" y="561241"/>
                    </a:cubicBezTo>
                    <a:cubicBezTo>
                      <a:pt x="371069" y="558387"/>
                      <a:pt x="376064" y="556960"/>
                      <a:pt x="381416" y="556960"/>
                    </a:cubicBezTo>
                    <a:cubicBezTo>
                      <a:pt x="392120" y="556960"/>
                      <a:pt x="402467" y="562312"/>
                      <a:pt x="408175" y="572302"/>
                    </a:cubicBezTo>
                    <a:cubicBezTo>
                      <a:pt x="416739" y="586931"/>
                      <a:pt x="411743" y="605841"/>
                      <a:pt x="396758" y="614404"/>
                    </a:cubicBezTo>
                    <a:cubicBezTo>
                      <a:pt x="392120" y="617615"/>
                      <a:pt x="386768" y="618686"/>
                      <a:pt x="381416" y="618686"/>
                    </a:cubicBezTo>
                    <a:moveTo>
                      <a:pt x="293644" y="669351"/>
                    </a:moveTo>
                    <a:cubicBezTo>
                      <a:pt x="288292" y="669351"/>
                      <a:pt x="283297" y="667924"/>
                      <a:pt x="278301" y="665069"/>
                    </a:cubicBezTo>
                    <a:cubicBezTo>
                      <a:pt x="263673" y="656506"/>
                      <a:pt x="258678" y="637596"/>
                      <a:pt x="266884" y="622967"/>
                    </a:cubicBezTo>
                    <a:cubicBezTo>
                      <a:pt x="272593" y="612977"/>
                      <a:pt x="282940" y="607625"/>
                      <a:pt x="293644" y="607625"/>
                    </a:cubicBezTo>
                    <a:cubicBezTo>
                      <a:pt x="298996" y="607625"/>
                      <a:pt x="303991" y="609052"/>
                      <a:pt x="308986" y="611907"/>
                    </a:cubicBezTo>
                    <a:cubicBezTo>
                      <a:pt x="323615" y="620470"/>
                      <a:pt x="328610" y="639380"/>
                      <a:pt x="320403" y="654009"/>
                    </a:cubicBezTo>
                    <a:cubicBezTo>
                      <a:pt x="314695" y="663999"/>
                      <a:pt x="304348" y="669351"/>
                      <a:pt x="293644" y="669351"/>
                    </a:cubicBezTo>
                  </a:path>
                </a:pathLst>
              </a:custGeom>
              <a:solidFill>
                <a:srgbClr val="61A8AC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721E025-2051-4475-838F-E24021C84316}"/>
                  </a:ext>
                </a:extLst>
              </p:cNvPr>
              <p:cNvSpPr/>
              <p:nvPr/>
            </p:nvSpPr>
            <p:spPr>
              <a:xfrm>
                <a:off x="9248981" y="604714"/>
                <a:ext cx="427085" cy="480962"/>
              </a:xfrm>
              <a:custGeom>
                <a:avLst/>
                <a:gdLst>
                  <a:gd name="connsiteX0" fmla="*/ 213364 w 427085"/>
                  <a:gd name="connsiteY0" fmla="*/ 75998 h 480962"/>
                  <a:gd name="connsiteX1" fmla="*/ 194454 w 427085"/>
                  <a:gd name="connsiteY1" fmla="*/ 71003 h 480962"/>
                  <a:gd name="connsiteX2" fmla="*/ 180539 w 427085"/>
                  <a:gd name="connsiteY2" fmla="*/ 18910 h 480962"/>
                  <a:gd name="connsiteX3" fmla="*/ 213364 w 427085"/>
                  <a:gd name="connsiteY3" fmla="*/ 0 h 480962"/>
                  <a:gd name="connsiteX4" fmla="*/ 232275 w 427085"/>
                  <a:gd name="connsiteY4" fmla="*/ 4995 h 480962"/>
                  <a:gd name="connsiteX5" fmla="*/ 246190 w 427085"/>
                  <a:gd name="connsiteY5" fmla="*/ 57087 h 480962"/>
                  <a:gd name="connsiteX6" fmla="*/ 213364 w 427085"/>
                  <a:gd name="connsiteY6" fmla="*/ 75998 h 480962"/>
                  <a:gd name="connsiteX7" fmla="*/ 125949 w 427085"/>
                  <a:gd name="connsiteY7" fmla="*/ 126663 h 480962"/>
                  <a:gd name="connsiteX8" fmla="*/ 93124 w 427085"/>
                  <a:gd name="connsiteY8" fmla="*/ 107753 h 480962"/>
                  <a:gd name="connsiteX9" fmla="*/ 107039 w 427085"/>
                  <a:gd name="connsiteY9" fmla="*/ 55660 h 480962"/>
                  <a:gd name="connsiteX10" fmla="*/ 125949 w 427085"/>
                  <a:gd name="connsiteY10" fmla="*/ 50665 h 480962"/>
                  <a:gd name="connsiteX11" fmla="*/ 158775 w 427085"/>
                  <a:gd name="connsiteY11" fmla="*/ 69575 h 480962"/>
                  <a:gd name="connsiteX12" fmla="*/ 144859 w 427085"/>
                  <a:gd name="connsiteY12" fmla="*/ 121668 h 480962"/>
                  <a:gd name="connsiteX13" fmla="*/ 125949 w 427085"/>
                  <a:gd name="connsiteY13" fmla="*/ 126663 h 480962"/>
                  <a:gd name="connsiteX14" fmla="*/ 301136 w 427085"/>
                  <a:gd name="connsiteY14" fmla="*/ 126663 h 480962"/>
                  <a:gd name="connsiteX15" fmla="*/ 282226 w 427085"/>
                  <a:gd name="connsiteY15" fmla="*/ 121668 h 480962"/>
                  <a:gd name="connsiteX16" fmla="*/ 268311 w 427085"/>
                  <a:gd name="connsiteY16" fmla="*/ 69575 h 480962"/>
                  <a:gd name="connsiteX17" fmla="*/ 301136 w 427085"/>
                  <a:gd name="connsiteY17" fmla="*/ 50665 h 480962"/>
                  <a:gd name="connsiteX18" fmla="*/ 320047 w 427085"/>
                  <a:gd name="connsiteY18" fmla="*/ 55660 h 480962"/>
                  <a:gd name="connsiteX19" fmla="*/ 333962 w 427085"/>
                  <a:gd name="connsiteY19" fmla="*/ 107753 h 480962"/>
                  <a:gd name="connsiteX20" fmla="*/ 301136 w 427085"/>
                  <a:gd name="connsiteY20" fmla="*/ 126663 h 480962"/>
                  <a:gd name="connsiteX21" fmla="*/ 38177 w 427085"/>
                  <a:gd name="connsiteY21" fmla="*/ 176971 h 480962"/>
                  <a:gd name="connsiteX22" fmla="*/ 0 w 427085"/>
                  <a:gd name="connsiteY22" fmla="*/ 138794 h 480962"/>
                  <a:gd name="connsiteX23" fmla="*/ 38177 w 427085"/>
                  <a:gd name="connsiteY23" fmla="*/ 100617 h 480962"/>
                  <a:gd name="connsiteX24" fmla="*/ 76355 w 427085"/>
                  <a:gd name="connsiteY24" fmla="*/ 138794 h 480962"/>
                  <a:gd name="connsiteX25" fmla="*/ 38177 w 427085"/>
                  <a:gd name="connsiteY25" fmla="*/ 176971 h 480962"/>
                  <a:gd name="connsiteX26" fmla="*/ 388908 w 427085"/>
                  <a:gd name="connsiteY26" fmla="*/ 176971 h 480962"/>
                  <a:gd name="connsiteX27" fmla="*/ 350731 w 427085"/>
                  <a:gd name="connsiteY27" fmla="*/ 138794 h 480962"/>
                  <a:gd name="connsiteX28" fmla="*/ 388908 w 427085"/>
                  <a:gd name="connsiteY28" fmla="*/ 100617 h 480962"/>
                  <a:gd name="connsiteX29" fmla="*/ 427086 w 427085"/>
                  <a:gd name="connsiteY29" fmla="*/ 138794 h 480962"/>
                  <a:gd name="connsiteX30" fmla="*/ 388908 w 427085"/>
                  <a:gd name="connsiteY30" fmla="*/ 176971 h 480962"/>
                  <a:gd name="connsiteX31" fmla="*/ 38177 w 427085"/>
                  <a:gd name="connsiteY31" fmla="*/ 278658 h 480962"/>
                  <a:gd name="connsiteX32" fmla="*/ 0 w 427085"/>
                  <a:gd name="connsiteY32" fmla="*/ 240481 h 480962"/>
                  <a:gd name="connsiteX33" fmla="*/ 38177 w 427085"/>
                  <a:gd name="connsiteY33" fmla="*/ 202304 h 480962"/>
                  <a:gd name="connsiteX34" fmla="*/ 76355 w 427085"/>
                  <a:gd name="connsiteY34" fmla="*/ 240481 h 480962"/>
                  <a:gd name="connsiteX35" fmla="*/ 38177 w 427085"/>
                  <a:gd name="connsiteY35" fmla="*/ 278658 h 480962"/>
                  <a:gd name="connsiteX36" fmla="*/ 388908 w 427085"/>
                  <a:gd name="connsiteY36" fmla="*/ 278658 h 480962"/>
                  <a:gd name="connsiteX37" fmla="*/ 350731 w 427085"/>
                  <a:gd name="connsiteY37" fmla="*/ 240481 h 480962"/>
                  <a:gd name="connsiteX38" fmla="*/ 388908 w 427085"/>
                  <a:gd name="connsiteY38" fmla="*/ 202304 h 480962"/>
                  <a:gd name="connsiteX39" fmla="*/ 427086 w 427085"/>
                  <a:gd name="connsiteY39" fmla="*/ 240481 h 480962"/>
                  <a:gd name="connsiteX40" fmla="*/ 388908 w 427085"/>
                  <a:gd name="connsiteY40" fmla="*/ 278658 h 480962"/>
                  <a:gd name="connsiteX41" fmla="*/ 38177 w 427085"/>
                  <a:gd name="connsiteY41" fmla="*/ 379989 h 480962"/>
                  <a:gd name="connsiteX42" fmla="*/ 0 w 427085"/>
                  <a:gd name="connsiteY42" fmla="*/ 341811 h 480962"/>
                  <a:gd name="connsiteX43" fmla="*/ 38177 w 427085"/>
                  <a:gd name="connsiteY43" fmla="*/ 303634 h 480962"/>
                  <a:gd name="connsiteX44" fmla="*/ 76355 w 427085"/>
                  <a:gd name="connsiteY44" fmla="*/ 341811 h 480962"/>
                  <a:gd name="connsiteX45" fmla="*/ 38177 w 427085"/>
                  <a:gd name="connsiteY45" fmla="*/ 379989 h 480962"/>
                  <a:gd name="connsiteX46" fmla="*/ 388908 w 427085"/>
                  <a:gd name="connsiteY46" fmla="*/ 379989 h 480962"/>
                  <a:gd name="connsiteX47" fmla="*/ 350731 w 427085"/>
                  <a:gd name="connsiteY47" fmla="*/ 341811 h 480962"/>
                  <a:gd name="connsiteX48" fmla="*/ 388908 w 427085"/>
                  <a:gd name="connsiteY48" fmla="*/ 303634 h 480962"/>
                  <a:gd name="connsiteX49" fmla="*/ 427086 w 427085"/>
                  <a:gd name="connsiteY49" fmla="*/ 341811 h 480962"/>
                  <a:gd name="connsiteX50" fmla="*/ 388908 w 427085"/>
                  <a:gd name="connsiteY50" fmla="*/ 379989 h 480962"/>
                  <a:gd name="connsiteX51" fmla="*/ 125949 w 427085"/>
                  <a:gd name="connsiteY51" fmla="*/ 430297 h 480962"/>
                  <a:gd name="connsiteX52" fmla="*/ 107039 w 427085"/>
                  <a:gd name="connsiteY52" fmla="*/ 425302 h 480962"/>
                  <a:gd name="connsiteX53" fmla="*/ 93124 w 427085"/>
                  <a:gd name="connsiteY53" fmla="*/ 373209 h 480962"/>
                  <a:gd name="connsiteX54" fmla="*/ 125949 w 427085"/>
                  <a:gd name="connsiteY54" fmla="*/ 354299 h 480962"/>
                  <a:gd name="connsiteX55" fmla="*/ 144859 w 427085"/>
                  <a:gd name="connsiteY55" fmla="*/ 359294 h 480962"/>
                  <a:gd name="connsiteX56" fmla="*/ 158775 w 427085"/>
                  <a:gd name="connsiteY56" fmla="*/ 411387 h 480962"/>
                  <a:gd name="connsiteX57" fmla="*/ 125949 w 427085"/>
                  <a:gd name="connsiteY57" fmla="*/ 430297 h 480962"/>
                  <a:gd name="connsiteX58" fmla="*/ 301136 w 427085"/>
                  <a:gd name="connsiteY58" fmla="*/ 430297 h 480962"/>
                  <a:gd name="connsiteX59" fmla="*/ 268311 w 427085"/>
                  <a:gd name="connsiteY59" fmla="*/ 411387 h 480962"/>
                  <a:gd name="connsiteX60" fmla="*/ 282226 w 427085"/>
                  <a:gd name="connsiteY60" fmla="*/ 359294 h 480962"/>
                  <a:gd name="connsiteX61" fmla="*/ 301136 w 427085"/>
                  <a:gd name="connsiteY61" fmla="*/ 354299 h 480962"/>
                  <a:gd name="connsiteX62" fmla="*/ 333962 w 427085"/>
                  <a:gd name="connsiteY62" fmla="*/ 373209 h 480962"/>
                  <a:gd name="connsiteX63" fmla="*/ 320047 w 427085"/>
                  <a:gd name="connsiteY63" fmla="*/ 425302 h 480962"/>
                  <a:gd name="connsiteX64" fmla="*/ 301136 w 427085"/>
                  <a:gd name="connsiteY64" fmla="*/ 430297 h 480962"/>
                  <a:gd name="connsiteX65" fmla="*/ 213721 w 427085"/>
                  <a:gd name="connsiteY65" fmla="*/ 480962 h 480962"/>
                  <a:gd name="connsiteX66" fmla="*/ 194811 w 427085"/>
                  <a:gd name="connsiteY66" fmla="*/ 475967 h 480962"/>
                  <a:gd name="connsiteX67" fmla="*/ 180896 w 427085"/>
                  <a:gd name="connsiteY67" fmla="*/ 423875 h 480962"/>
                  <a:gd name="connsiteX68" fmla="*/ 213721 w 427085"/>
                  <a:gd name="connsiteY68" fmla="*/ 404964 h 480962"/>
                  <a:gd name="connsiteX69" fmla="*/ 232631 w 427085"/>
                  <a:gd name="connsiteY69" fmla="*/ 409960 h 480962"/>
                  <a:gd name="connsiteX70" fmla="*/ 246547 w 427085"/>
                  <a:gd name="connsiteY70" fmla="*/ 462052 h 480962"/>
                  <a:gd name="connsiteX71" fmla="*/ 213721 w 427085"/>
                  <a:gd name="connsiteY71" fmla="*/ 480962 h 4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27085" h="480962">
                    <a:moveTo>
                      <a:pt x="213364" y="75998"/>
                    </a:moveTo>
                    <a:cubicBezTo>
                      <a:pt x="206942" y="75998"/>
                      <a:pt x="200520" y="74214"/>
                      <a:pt x="194454" y="71003"/>
                    </a:cubicBezTo>
                    <a:cubicBezTo>
                      <a:pt x="176258" y="60655"/>
                      <a:pt x="170192" y="37107"/>
                      <a:pt x="180539" y="18910"/>
                    </a:cubicBezTo>
                    <a:cubicBezTo>
                      <a:pt x="187675" y="6779"/>
                      <a:pt x="200520" y="0"/>
                      <a:pt x="213364" y="0"/>
                    </a:cubicBezTo>
                    <a:cubicBezTo>
                      <a:pt x="219787" y="0"/>
                      <a:pt x="226209" y="1784"/>
                      <a:pt x="232275" y="4995"/>
                    </a:cubicBezTo>
                    <a:cubicBezTo>
                      <a:pt x="250471" y="15342"/>
                      <a:pt x="256537" y="38891"/>
                      <a:pt x="246190" y="57087"/>
                    </a:cubicBezTo>
                    <a:cubicBezTo>
                      <a:pt x="239411" y="69219"/>
                      <a:pt x="226566" y="75998"/>
                      <a:pt x="213364" y="75998"/>
                    </a:cubicBezTo>
                    <a:moveTo>
                      <a:pt x="125949" y="126663"/>
                    </a:moveTo>
                    <a:cubicBezTo>
                      <a:pt x="112748" y="126663"/>
                      <a:pt x="99903" y="119884"/>
                      <a:pt x="93124" y="107753"/>
                    </a:cubicBezTo>
                    <a:cubicBezTo>
                      <a:pt x="82777" y="89556"/>
                      <a:pt x="88842" y="66364"/>
                      <a:pt x="107039" y="55660"/>
                    </a:cubicBezTo>
                    <a:cubicBezTo>
                      <a:pt x="113105" y="52092"/>
                      <a:pt x="119527" y="50665"/>
                      <a:pt x="125949" y="50665"/>
                    </a:cubicBezTo>
                    <a:cubicBezTo>
                      <a:pt x="139151" y="50665"/>
                      <a:pt x="151995" y="57444"/>
                      <a:pt x="158775" y="69575"/>
                    </a:cubicBezTo>
                    <a:cubicBezTo>
                      <a:pt x="169122" y="87772"/>
                      <a:pt x="163056" y="110964"/>
                      <a:pt x="144859" y="121668"/>
                    </a:cubicBezTo>
                    <a:cubicBezTo>
                      <a:pt x="138794" y="124879"/>
                      <a:pt x="132372" y="126663"/>
                      <a:pt x="125949" y="126663"/>
                    </a:cubicBezTo>
                    <a:moveTo>
                      <a:pt x="301136" y="126663"/>
                    </a:moveTo>
                    <a:cubicBezTo>
                      <a:pt x="294714" y="126663"/>
                      <a:pt x="288292" y="124879"/>
                      <a:pt x="282226" y="121668"/>
                    </a:cubicBezTo>
                    <a:cubicBezTo>
                      <a:pt x="264030" y="111321"/>
                      <a:pt x="257964" y="87772"/>
                      <a:pt x="268311" y="69575"/>
                    </a:cubicBezTo>
                    <a:cubicBezTo>
                      <a:pt x="275447" y="57444"/>
                      <a:pt x="288292" y="50665"/>
                      <a:pt x="301136" y="50665"/>
                    </a:cubicBezTo>
                    <a:cubicBezTo>
                      <a:pt x="307559" y="50665"/>
                      <a:pt x="313981" y="52449"/>
                      <a:pt x="320047" y="55660"/>
                    </a:cubicBezTo>
                    <a:cubicBezTo>
                      <a:pt x="338243" y="66007"/>
                      <a:pt x="344309" y="89556"/>
                      <a:pt x="333962" y="107753"/>
                    </a:cubicBezTo>
                    <a:cubicBezTo>
                      <a:pt x="327183" y="119884"/>
                      <a:pt x="314338" y="126663"/>
                      <a:pt x="301136" y="126663"/>
                    </a:cubicBezTo>
                    <a:moveTo>
                      <a:pt x="38177" y="176971"/>
                    </a:moveTo>
                    <a:cubicBezTo>
                      <a:pt x="17126" y="176971"/>
                      <a:pt x="0" y="159845"/>
                      <a:pt x="0" y="138794"/>
                    </a:cubicBezTo>
                    <a:cubicBezTo>
                      <a:pt x="0" y="117743"/>
                      <a:pt x="17126" y="100617"/>
                      <a:pt x="38177" y="100617"/>
                    </a:cubicBezTo>
                    <a:cubicBezTo>
                      <a:pt x="59228" y="100617"/>
                      <a:pt x="76355" y="117743"/>
                      <a:pt x="76355" y="138794"/>
                    </a:cubicBezTo>
                    <a:cubicBezTo>
                      <a:pt x="76355" y="160202"/>
                      <a:pt x="59228" y="176971"/>
                      <a:pt x="38177" y="176971"/>
                    </a:cubicBezTo>
                    <a:moveTo>
                      <a:pt x="388908" y="176971"/>
                    </a:moveTo>
                    <a:cubicBezTo>
                      <a:pt x="367857" y="176971"/>
                      <a:pt x="350731" y="159845"/>
                      <a:pt x="350731" y="138794"/>
                    </a:cubicBezTo>
                    <a:cubicBezTo>
                      <a:pt x="350731" y="117743"/>
                      <a:pt x="367857" y="100617"/>
                      <a:pt x="388908" y="100617"/>
                    </a:cubicBezTo>
                    <a:cubicBezTo>
                      <a:pt x="409959" y="100617"/>
                      <a:pt x="427086" y="117743"/>
                      <a:pt x="427086" y="138794"/>
                    </a:cubicBezTo>
                    <a:cubicBezTo>
                      <a:pt x="426729" y="160202"/>
                      <a:pt x="409959" y="176971"/>
                      <a:pt x="388908" y="176971"/>
                    </a:cubicBezTo>
                    <a:moveTo>
                      <a:pt x="38177" y="278658"/>
                    </a:moveTo>
                    <a:cubicBezTo>
                      <a:pt x="17126" y="278658"/>
                      <a:pt x="0" y="261532"/>
                      <a:pt x="0" y="240481"/>
                    </a:cubicBezTo>
                    <a:cubicBezTo>
                      <a:pt x="0" y="219430"/>
                      <a:pt x="17126" y="202304"/>
                      <a:pt x="38177" y="202304"/>
                    </a:cubicBezTo>
                    <a:cubicBezTo>
                      <a:pt x="59228" y="202304"/>
                      <a:pt x="76355" y="219430"/>
                      <a:pt x="76355" y="240481"/>
                    </a:cubicBezTo>
                    <a:cubicBezTo>
                      <a:pt x="76355" y="261532"/>
                      <a:pt x="59228" y="278658"/>
                      <a:pt x="38177" y="278658"/>
                    </a:cubicBezTo>
                    <a:moveTo>
                      <a:pt x="388908" y="278658"/>
                    </a:moveTo>
                    <a:cubicBezTo>
                      <a:pt x="367857" y="278658"/>
                      <a:pt x="350731" y="261532"/>
                      <a:pt x="350731" y="240481"/>
                    </a:cubicBezTo>
                    <a:cubicBezTo>
                      <a:pt x="350731" y="219430"/>
                      <a:pt x="367857" y="202304"/>
                      <a:pt x="388908" y="202304"/>
                    </a:cubicBezTo>
                    <a:cubicBezTo>
                      <a:pt x="409959" y="202304"/>
                      <a:pt x="427086" y="219430"/>
                      <a:pt x="427086" y="240481"/>
                    </a:cubicBezTo>
                    <a:cubicBezTo>
                      <a:pt x="426729" y="261532"/>
                      <a:pt x="409959" y="278658"/>
                      <a:pt x="388908" y="278658"/>
                    </a:cubicBezTo>
                    <a:moveTo>
                      <a:pt x="38177" y="379989"/>
                    </a:moveTo>
                    <a:cubicBezTo>
                      <a:pt x="17126" y="379989"/>
                      <a:pt x="0" y="362862"/>
                      <a:pt x="0" y="341811"/>
                    </a:cubicBezTo>
                    <a:cubicBezTo>
                      <a:pt x="0" y="320760"/>
                      <a:pt x="17126" y="303634"/>
                      <a:pt x="38177" y="303634"/>
                    </a:cubicBezTo>
                    <a:cubicBezTo>
                      <a:pt x="59228" y="303634"/>
                      <a:pt x="76355" y="320760"/>
                      <a:pt x="76355" y="341811"/>
                    </a:cubicBezTo>
                    <a:cubicBezTo>
                      <a:pt x="76355" y="362862"/>
                      <a:pt x="59228" y="379989"/>
                      <a:pt x="38177" y="379989"/>
                    </a:cubicBezTo>
                    <a:moveTo>
                      <a:pt x="388908" y="379989"/>
                    </a:moveTo>
                    <a:cubicBezTo>
                      <a:pt x="367857" y="379989"/>
                      <a:pt x="350731" y="362862"/>
                      <a:pt x="350731" y="341811"/>
                    </a:cubicBezTo>
                    <a:cubicBezTo>
                      <a:pt x="350731" y="320760"/>
                      <a:pt x="367857" y="303634"/>
                      <a:pt x="388908" y="303634"/>
                    </a:cubicBezTo>
                    <a:cubicBezTo>
                      <a:pt x="409959" y="303634"/>
                      <a:pt x="427086" y="320760"/>
                      <a:pt x="427086" y="341811"/>
                    </a:cubicBezTo>
                    <a:cubicBezTo>
                      <a:pt x="427086" y="362862"/>
                      <a:pt x="409959" y="379989"/>
                      <a:pt x="388908" y="379989"/>
                    </a:cubicBezTo>
                    <a:moveTo>
                      <a:pt x="125949" y="430297"/>
                    </a:moveTo>
                    <a:cubicBezTo>
                      <a:pt x="119527" y="430297"/>
                      <a:pt x="113105" y="428513"/>
                      <a:pt x="107039" y="425302"/>
                    </a:cubicBezTo>
                    <a:cubicBezTo>
                      <a:pt x="88842" y="414955"/>
                      <a:pt x="82777" y="391406"/>
                      <a:pt x="93124" y="373209"/>
                    </a:cubicBezTo>
                    <a:cubicBezTo>
                      <a:pt x="100260" y="361078"/>
                      <a:pt x="113105" y="354299"/>
                      <a:pt x="125949" y="354299"/>
                    </a:cubicBezTo>
                    <a:cubicBezTo>
                      <a:pt x="132372" y="354299"/>
                      <a:pt x="138794" y="356083"/>
                      <a:pt x="144859" y="359294"/>
                    </a:cubicBezTo>
                    <a:cubicBezTo>
                      <a:pt x="163056" y="369642"/>
                      <a:pt x="169122" y="393190"/>
                      <a:pt x="158775" y="411387"/>
                    </a:cubicBezTo>
                    <a:cubicBezTo>
                      <a:pt x="151639" y="423518"/>
                      <a:pt x="139151" y="430297"/>
                      <a:pt x="125949" y="430297"/>
                    </a:cubicBezTo>
                    <a:moveTo>
                      <a:pt x="301136" y="430297"/>
                    </a:moveTo>
                    <a:cubicBezTo>
                      <a:pt x="287935" y="430297"/>
                      <a:pt x="275090" y="423518"/>
                      <a:pt x="268311" y="411387"/>
                    </a:cubicBezTo>
                    <a:cubicBezTo>
                      <a:pt x="257964" y="393190"/>
                      <a:pt x="264030" y="369998"/>
                      <a:pt x="282226" y="359294"/>
                    </a:cubicBezTo>
                    <a:cubicBezTo>
                      <a:pt x="288292" y="355726"/>
                      <a:pt x="294714" y="354299"/>
                      <a:pt x="301136" y="354299"/>
                    </a:cubicBezTo>
                    <a:cubicBezTo>
                      <a:pt x="314338" y="354299"/>
                      <a:pt x="327183" y="361078"/>
                      <a:pt x="333962" y="373209"/>
                    </a:cubicBezTo>
                    <a:cubicBezTo>
                      <a:pt x="344309" y="391406"/>
                      <a:pt x="338243" y="414598"/>
                      <a:pt x="320047" y="425302"/>
                    </a:cubicBezTo>
                    <a:cubicBezTo>
                      <a:pt x="314338" y="428870"/>
                      <a:pt x="307559" y="430297"/>
                      <a:pt x="301136" y="430297"/>
                    </a:cubicBezTo>
                    <a:moveTo>
                      <a:pt x="213721" y="480962"/>
                    </a:moveTo>
                    <a:cubicBezTo>
                      <a:pt x="207299" y="480962"/>
                      <a:pt x="200877" y="479178"/>
                      <a:pt x="194811" y="475967"/>
                    </a:cubicBezTo>
                    <a:cubicBezTo>
                      <a:pt x="176614" y="465620"/>
                      <a:pt x="170549" y="442071"/>
                      <a:pt x="180896" y="423875"/>
                    </a:cubicBezTo>
                    <a:cubicBezTo>
                      <a:pt x="188032" y="411744"/>
                      <a:pt x="200877" y="404964"/>
                      <a:pt x="213721" y="404964"/>
                    </a:cubicBezTo>
                    <a:cubicBezTo>
                      <a:pt x="220144" y="404964"/>
                      <a:pt x="226566" y="406748"/>
                      <a:pt x="232631" y="409960"/>
                    </a:cubicBezTo>
                    <a:cubicBezTo>
                      <a:pt x="250828" y="420307"/>
                      <a:pt x="256894" y="443855"/>
                      <a:pt x="246547" y="462052"/>
                    </a:cubicBezTo>
                    <a:cubicBezTo>
                      <a:pt x="239411" y="474183"/>
                      <a:pt x="226566" y="480962"/>
                      <a:pt x="213721" y="480962"/>
                    </a:cubicBezTo>
                  </a:path>
                </a:pathLst>
              </a:custGeom>
              <a:solidFill>
                <a:srgbClr val="A5CED1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274330CD-FCD6-4FCE-B6C0-FA4A682AEF95}"/>
                  </a:ext>
                </a:extLst>
              </p:cNvPr>
              <p:cNvSpPr/>
              <p:nvPr/>
            </p:nvSpPr>
            <p:spPr>
              <a:xfrm>
                <a:off x="9330079" y="699604"/>
                <a:ext cx="264468" cy="291719"/>
              </a:xfrm>
              <a:custGeom>
                <a:avLst/>
                <a:gdLst>
                  <a:gd name="connsiteX0" fmla="*/ 241446 w 264468"/>
                  <a:gd name="connsiteY0" fmla="*/ 157365 h 291719"/>
                  <a:gd name="connsiteX1" fmla="*/ 200057 w 264468"/>
                  <a:gd name="connsiteY1" fmla="*/ 156651 h 291719"/>
                  <a:gd name="connsiteX2" fmla="*/ 188640 w 264468"/>
                  <a:gd name="connsiteY2" fmla="*/ 158079 h 291719"/>
                  <a:gd name="connsiteX3" fmla="*/ 184715 w 264468"/>
                  <a:gd name="connsiteY3" fmla="*/ 156651 h 291719"/>
                  <a:gd name="connsiteX4" fmla="*/ 184358 w 264468"/>
                  <a:gd name="connsiteY4" fmla="*/ 135600 h 291719"/>
                  <a:gd name="connsiteX5" fmla="*/ 184358 w 264468"/>
                  <a:gd name="connsiteY5" fmla="*/ 135600 h 291719"/>
                  <a:gd name="connsiteX6" fmla="*/ 184358 w 264468"/>
                  <a:gd name="connsiteY6" fmla="*/ 135600 h 291719"/>
                  <a:gd name="connsiteX7" fmla="*/ 199344 w 264468"/>
                  <a:gd name="connsiteY7" fmla="*/ 135244 h 291719"/>
                  <a:gd name="connsiteX8" fmla="*/ 246441 w 264468"/>
                  <a:gd name="connsiteY8" fmla="*/ 130962 h 291719"/>
                  <a:gd name="connsiteX9" fmla="*/ 259999 w 264468"/>
                  <a:gd name="connsiteY9" fmla="*/ 77086 h 291719"/>
                  <a:gd name="connsiteX10" fmla="*/ 196489 w 264468"/>
                  <a:gd name="connsiteY10" fmla="*/ 57462 h 291719"/>
                  <a:gd name="connsiteX11" fmla="*/ 175082 w 264468"/>
                  <a:gd name="connsiteY11" fmla="*/ 92785 h 291719"/>
                  <a:gd name="connsiteX12" fmla="*/ 170800 w 264468"/>
                  <a:gd name="connsiteY12" fmla="*/ 102775 h 291719"/>
                  <a:gd name="connsiteX13" fmla="*/ 167232 w 264468"/>
                  <a:gd name="connsiteY13" fmla="*/ 105629 h 291719"/>
                  <a:gd name="connsiteX14" fmla="*/ 149035 w 264468"/>
                  <a:gd name="connsiteY14" fmla="*/ 95282 h 291719"/>
                  <a:gd name="connsiteX15" fmla="*/ 149035 w 264468"/>
                  <a:gd name="connsiteY15" fmla="*/ 94926 h 291719"/>
                  <a:gd name="connsiteX16" fmla="*/ 149035 w 264468"/>
                  <a:gd name="connsiteY16" fmla="*/ 94926 h 291719"/>
                  <a:gd name="connsiteX17" fmla="*/ 156171 w 264468"/>
                  <a:gd name="connsiteY17" fmla="*/ 81367 h 291719"/>
                  <a:gd name="connsiteX18" fmla="*/ 176152 w 264468"/>
                  <a:gd name="connsiteY18" fmla="*/ 41049 h 291719"/>
                  <a:gd name="connsiteX19" fmla="*/ 133336 w 264468"/>
                  <a:gd name="connsiteY19" fmla="*/ 18 h 291719"/>
                  <a:gd name="connsiteX20" fmla="*/ 87310 w 264468"/>
                  <a:gd name="connsiteY20" fmla="*/ 45688 h 291719"/>
                  <a:gd name="connsiteX21" fmla="*/ 107647 w 264468"/>
                  <a:gd name="connsiteY21" fmla="*/ 81724 h 291719"/>
                  <a:gd name="connsiteX22" fmla="*/ 114783 w 264468"/>
                  <a:gd name="connsiteY22" fmla="*/ 94926 h 291719"/>
                  <a:gd name="connsiteX23" fmla="*/ 114783 w 264468"/>
                  <a:gd name="connsiteY23" fmla="*/ 95282 h 291719"/>
                  <a:gd name="connsiteX24" fmla="*/ 96943 w 264468"/>
                  <a:gd name="connsiteY24" fmla="*/ 105629 h 291719"/>
                  <a:gd name="connsiteX25" fmla="*/ 96586 w 264468"/>
                  <a:gd name="connsiteY25" fmla="*/ 105629 h 291719"/>
                  <a:gd name="connsiteX26" fmla="*/ 96586 w 264468"/>
                  <a:gd name="connsiteY26" fmla="*/ 105629 h 291719"/>
                  <a:gd name="connsiteX27" fmla="*/ 88737 w 264468"/>
                  <a:gd name="connsiteY27" fmla="*/ 92785 h 291719"/>
                  <a:gd name="connsiteX28" fmla="*/ 63761 w 264468"/>
                  <a:gd name="connsiteY28" fmla="*/ 54964 h 291719"/>
                  <a:gd name="connsiteX29" fmla="*/ 6673 w 264468"/>
                  <a:gd name="connsiteY29" fmla="*/ 71734 h 291719"/>
                  <a:gd name="connsiteX30" fmla="*/ 23443 w 264468"/>
                  <a:gd name="connsiteY30" fmla="*/ 134173 h 291719"/>
                  <a:gd name="connsiteX31" fmla="*/ 64831 w 264468"/>
                  <a:gd name="connsiteY31" fmla="*/ 134530 h 291719"/>
                  <a:gd name="connsiteX32" fmla="*/ 79817 w 264468"/>
                  <a:gd name="connsiteY32" fmla="*/ 134887 h 291719"/>
                  <a:gd name="connsiteX33" fmla="*/ 79817 w 264468"/>
                  <a:gd name="connsiteY33" fmla="*/ 134887 h 291719"/>
                  <a:gd name="connsiteX34" fmla="*/ 79817 w 264468"/>
                  <a:gd name="connsiteY34" fmla="*/ 155581 h 291719"/>
                  <a:gd name="connsiteX35" fmla="*/ 79817 w 264468"/>
                  <a:gd name="connsiteY35" fmla="*/ 155581 h 291719"/>
                  <a:gd name="connsiteX36" fmla="*/ 79817 w 264468"/>
                  <a:gd name="connsiteY36" fmla="*/ 155581 h 291719"/>
                  <a:gd name="connsiteX37" fmla="*/ 64831 w 264468"/>
                  <a:gd name="connsiteY37" fmla="*/ 156295 h 291719"/>
                  <a:gd name="connsiteX38" fmla="*/ 19518 w 264468"/>
                  <a:gd name="connsiteY38" fmla="*/ 159149 h 291719"/>
                  <a:gd name="connsiteX39" fmla="*/ 5246 w 264468"/>
                  <a:gd name="connsiteY39" fmla="*/ 216950 h 291719"/>
                  <a:gd name="connsiteX40" fmla="*/ 67686 w 264468"/>
                  <a:gd name="connsiteY40" fmla="*/ 233720 h 291719"/>
                  <a:gd name="connsiteX41" fmla="*/ 88737 w 264468"/>
                  <a:gd name="connsiteY41" fmla="*/ 198040 h 291719"/>
                  <a:gd name="connsiteX42" fmla="*/ 96586 w 264468"/>
                  <a:gd name="connsiteY42" fmla="*/ 185552 h 291719"/>
                  <a:gd name="connsiteX43" fmla="*/ 96586 w 264468"/>
                  <a:gd name="connsiteY43" fmla="*/ 185552 h 291719"/>
                  <a:gd name="connsiteX44" fmla="*/ 96943 w 264468"/>
                  <a:gd name="connsiteY44" fmla="*/ 185552 h 291719"/>
                  <a:gd name="connsiteX45" fmla="*/ 114783 w 264468"/>
                  <a:gd name="connsiteY45" fmla="*/ 195899 h 291719"/>
                  <a:gd name="connsiteX46" fmla="*/ 114783 w 264468"/>
                  <a:gd name="connsiteY46" fmla="*/ 196256 h 291719"/>
                  <a:gd name="connsiteX47" fmla="*/ 107647 w 264468"/>
                  <a:gd name="connsiteY47" fmla="*/ 209814 h 291719"/>
                  <a:gd name="connsiteX48" fmla="*/ 88023 w 264468"/>
                  <a:gd name="connsiteY48" fmla="*/ 252630 h 291719"/>
                  <a:gd name="connsiteX49" fmla="*/ 127984 w 264468"/>
                  <a:gd name="connsiteY49" fmla="*/ 291521 h 291719"/>
                  <a:gd name="connsiteX50" fmla="*/ 176866 w 264468"/>
                  <a:gd name="connsiteY50" fmla="*/ 246207 h 291719"/>
                  <a:gd name="connsiteX51" fmla="*/ 157242 w 264468"/>
                  <a:gd name="connsiteY51" fmla="*/ 210171 h 291719"/>
                  <a:gd name="connsiteX52" fmla="*/ 150106 w 264468"/>
                  <a:gd name="connsiteY52" fmla="*/ 200894 h 291719"/>
                  <a:gd name="connsiteX53" fmla="*/ 149392 w 264468"/>
                  <a:gd name="connsiteY53" fmla="*/ 196613 h 291719"/>
                  <a:gd name="connsiteX54" fmla="*/ 167232 w 264468"/>
                  <a:gd name="connsiteY54" fmla="*/ 185909 h 291719"/>
                  <a:gd name="connsiteX55" fmla="*/ 167589 w 264468"/>
                  <a:gd name="connsiteY55" fmla="*/ 185909 h 291719"/>
                  <a:gd name="connsiteX56" fmla="*/ 167589 w 264468"/>
                  <a:gd name="connsiteY56" fmla="*/ 185909 h 291719"/>
                  <a:gd name="connsiteX57" fmla="*/ 175438 w 264468"/>
                  <a:gd name="connsiteY57" fmla="*/ 198753 h 291719"/>
                  <a:gd name="connsiteX58" fmla="*/ 202555 w 264468"/>
                  <a:gd name="connsiteY58" fmla="*/ 237288 h 291719"/>
                  <a:gd name="connsiteX59" fmla="*/ 256074 w 264468"/>
                  <a:gd name="connsiteY59" fmla="*/ 221945 h 291719"/>
                  <a:gd name="connsiteX60" fmla="*/ 241446 w 264468"/>
                  <a:gd name="connsiteY60" fmla="*/ 157365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64468" h="291719">
                    <a:moveTo>
                      <a:pt x="241446" y="157365"/>
                    </a:moveTo>
                    <a:cubicBezTo>
                      <a:pt x="228244" y="149872"/>
                      <a:pt x="212902" y="150229"/>
                      <a:pt x="200057" y="156651"/>
                    </a:cubicBezTo>
                    <a:cubicBezTo>
                      <a:pt x="196489" y="158435"/>
                      <a:pt x="192565" y="158792"/>
                      <a:pt x="188640" y="158079"/>
                    </a:cubicBezTo>
                    <a:cubicBezTo>
                      <a:pt x="187213" y="157722"/>
                      <a:pt x="185785" y="157008"/>
                      <a:pt x="184715" y="156651"/>
                    </a:cubicBezTo>
                    <a:cubicBezTo>
                      <a:pt x="176866" y="152013"/>
                      <a:pt x="176866" y="140239"/>
                      <a:pt x="184358" y="135600"/>
                    </a:cubicBezTo>
                    <a:lnTo>
                      <a:pt x="184358" y="135600"/>
                    </a:lnTo>
                    <a:lnTo>
                      <a:pt x="184358" y="135600"/>
                    </a:lnTo>
                    <a:cubicBezTo>
                      <a:pt x="188997" y="133103"/>
                      <a:pt x="194705" y="132746"/>
                      <a:pt x="199344" y="135244"/>
                    </a:cubicBezTo>
                    <a:cubicBezTo>
                      <a:pt x="213972" y="142736"/>
                      <a:pt x="232169" y="142023"/>
                      <a:pt x="246441" y="130962"/>
                    </a:cubicBezTo>
                    <a:cubicBezTo>
                      <a:pt x="262854" y="118474"/>
                      <a:pt x="268919" y="95639"/>
                      <a:pt x="259999" y="77086"/>
                    </a:cubicBezTo>
                    <a:cubicBezTo>
                      <a:pt x="248582" y="52467"/>
                      <a:pt x="218968" y="43904"/>
                      <a:pt x="196489" y="57462"/>
                    </a:cubicBezTo>
                    <a:cubicBezTo>
                      <a:pt x="183645" y="65311"/>
                      <a:pt x="175795" y="78870"/>
                      <a:pt x="175082" y="92785"/>
                    </a:cubicBezTo>
                    <a:cubicBezTo>
                      <a:pt x="174725" y="96353"/>
                      <a:pt x="173298" y="99921"/>
                      <a:pt x="170800" y="102775"/>
                    </a:cubicBezTo>
                    <a:cubicBezTo>
                      <a:pt x="169730" y="103845"/>
                      <a:pt x="168302" y="104916"/>
                      <a:pt x="167232" y="105629"/>
                    </a:cubicBezTo>
                    <a:cubicBezTo>
                      <a:pt x="159382" y="110268"/>
                      <a:pt x="149035" y="104559"/>
                      <a:pt x="149035" y="95282"/>
                    </a:cubicBezTo>
                    <a:lnTo>
                      <a:pt x="149035" y="94926"/>
                    </a:lnTo>
                    <a:lnTo>
                      <a:pt x="149035" y="94926"/>
                    </a:lnTo>
                    <a:cubicBezTo>
                      <a:pt x="149035" y="89574"/>
                      <a:pt x="151890" y="84578"/>
                      <a:pt x="156171" y="81367"/>
                    </a:cubicBezTo>
                    <a:cubicBezTo>
                      <a:pt x="169016" y="72804"/>
                      <a:pt x="177222" y="57819"/>
                      <a:pt x="176152" y="41049"/>
                    </a:cubicBezTo>
                    <a:cubicBezTo>
                      <a:pt x="174368" y="18571"/>
                      <a:pt x="155815" y="731"/>
                      <a:pt x="133336" y="18"/>
                    </a:cubicBezTo>
                    <a:cubicBezTo>
                      <a:pt x="107290" y="-696"/>
                      <a:pt x="86596" y="20355"/>
                      <a:pt x="87310" y="45688"/>
                    </a:cubicBezTo>
                    <a:cubicBezTo>
                      <a:pt x="87666" y="61030"/>
                      <a:pt x="95873" y="74231"/>
                      <a:pt x="107647" y="81724"/>
                    </a:cubicBezTo>
                    <a:cubicBezTo>
                      <a:pt x="112285" y="84578"/>
                      <a:pt x="114783" y="89574"/>
                      <a:pt x="114783" y="94926"/>
                    </a:cubicBezTo>
                    <a:lnTo>
                      <a:pt x="114783" y="95282"/>
                    </a:lnTo>
                    <a:cubicBezTo>
                      <a:pt x="114783" y="104202"/>
                      <a:pt x="104793" y="109911"/>
                      <a:pt x="96943" y="105629"/>
                    </a:cubicBezTo>
                    <a:lnTo>
                      <a:pt x="96586" y="105629"/>
                    </a:lnTo>
                    <a:lnTo>
                      <a:pt x="96586" y="105629"/>
                    </a:lnTo>
                    <a:cubicBezTo>
                      <a:pt x="91948" y="102775"/>
                      <a:pt x="88737" y="98137"/>
                      <a:pt x="88737" y="92785"/>
                    </a:cubicBezTo>
                    <a:cubicBezTo>
                      <a:pt x="88023" y="77086"/>
                      <a:pt x="79103" y="62457"/>
                      <a:pt x="63761" y="54964"/>
                    </a:cubicBezTo>
                    <a:cubicBezTo>
                      <a:pt x="43424" y="44974"/>
                      <a:pt x="18448" y="52467"/>
                      <a:pt x="6673" y="71734"/>
                    </a:cubicBezTo>
                    <a:cubicBezTo>
                      <a:pt x="-6885" y="93855"/>
                      <a:pt x="965" y="122399"/>
                      <a:pt x="23443" y="134173"/>
                    </a:cubicBezTo>
                    <a:cubicBezTo>
                      <a:pt x="36644" y="141309"/>
                      <a:pt x="52343" y="140952"/>
                      <a:pt x="64831" y="134530"/>
                    </a:cubicBezTo>
                    <a:cubicBezTo>
                      <a:pt x="69470" y="132032"/>
                      <a:pt x="75178" y="132389"/>
                      <a:pt x="79817" y="134887"/>
                    </a:cubicBezTo>
                    <a:lnTo>
                      <a:pt x="79817" y="134887"/>
                    </a:lnTo>
                    <a:cubicBezTo>
                      <a:pt x="87666" y="139525"/>
                      <a:pt x="87666" y="150943"/>
                      <a:pt x="79817" y="155581"/>
                    </a:cubicBezTo>
                    <a:lnTo>
                      <a:pt x="79817" y="155581"/>
                    </a:lnTo>
                    <a:lnTo>
                      <a:pt x="79817" y="155581"/>
                    </a:lnTo>
                    <a:cubicBezTo>
                      <a:pt x="75178" y="158079"/>
                      <a:pt x="69470" y="158435"/>
                      <a:pt x="64831" y="156295"/>
                    </a:cubicBezTo>
                    <a:cubicBezTo>
                      <a:pt x="50916" y="149159"/>
                      <a:pt x="33433" y="149516"/>
                      <a:pt x="19518" y="159149"/>
                    </a:cubicBezTo>
                    <a:cubicBezTo>
                      <a:pt x="965" y="171994"/>
                      <a:pt x="-5458" y="196969"/>
                      <a:pt x="5246" y="216950"/>
                    </a:cubicBezTo>
                    <a:cubicBezTo>
                      <a:pt x="17377" y="239785"/>
                      <a:pt x="46278" y="247278"/>
                      <a:pt x="67686" y="233720"/>
                    </a:cubicBezTo>
                    <a:cubicBezTo>
                      <a:pt x="80530" y="225870"/>
                      <a:pt x="88023" y="211955"/>
                      <a:pt x="88737" y="198040"/>
                    </a:cubicBezTo>
                    <a:cubicBezTo>
                      <a:pt x="89094" y="192688"/>
                      <a:pt x="91948" y="188050"/>
                      <a:pt x="96586" y="185552"/>
                    </a:cubicBezTo>
                    <a:lnTo>
                      <a:pt x="96586" y="185552"/>
                    </a:lnTo>
                    <a:lnTo>
                      <a:pt x="96943" y="185552"/>
                    </a:lnTo>
                    <a:cubicBezTo>
                      <a:pt x="104793" y="181270"/>
                      <a:pt x="114783" y="186979"/>
                      <a:pt x="114783" y="195899"/>
                    </a:cubicBezTo>
                    <a:lnTo>
                      <a:pt x="114783" y="196256"/>
                    </a:lnTo>
                    <a:cubicBezTo>
                      <a:pt x="114783" y="201608"/>
                      <a:pt x="111929" y="206603"/>
                      <a:pt x="107647" y="209814"/>
                    </a:cubicBezTo>
                    <a:cubicBezTo>
                      <a:pt x="94089" y="218734"/>
                      <a:pt x="85882" y="234790"/>
                      <a:pt x="88023" y="252630"/>
                    </a:cubicBezTo>
                    <a:cubicBezTo>
                      <a:pt x="90521" y="273324"/>
                      <a:pt x="107290" y="289737"/>
                      <a:pt x="127984" y="291521"/>
                    </a:cubicBezTo>
                    <a:cubicBezTo>
                      <a:pt x="154744" y="294018"/>
                      <a:pt x="177222" y="272610"/>
                      <a:pt x="176866" y="246207"/>
                    </a:cubicBezTo>
                    <a:cubicBezTo>
                      <a:pt x="176509" y="231222"/>
                      <a:pt x="168659" y="217664"/>
                      <a:pt x="157242" y="210171"/>
                    </a:cubicBezTo>
                    <a:cubicBezTo>
                      <a:pt x="154031" y="208030"/>
                      <a:pt x="151176" y="204819"/>
                      <a:pt x="150106" y="200894"/>
                    </a:cubicBezTo>
                    <a:cubicBezTo>
                      <a:pt x="149749" y="199467"/>
                      <a:pt x="149392" y="198040"/>
                      <a:pt x="149392" y="196613"/>
                    </a:cubicBezTo>
                    <a:cubicBezTo>
                      <a:pt x="149392" y="187693"/>
                      <a:pt x="159382" y="181627"/>
                      <a:pt x="167232" y="185909"/>
                    </a:cubicBezTo>
                    <a:lnTo>
                      <a:pt x="167589" y="185909"/>
                    </a:lnTo>
                    <a:lnTo>
                      <a:pt x="167589" y="185909"/>
                    </a:lnTo>
                    <a:cubicBezTo>
                      <a:pt x="172227" y="188763"/>
                      <a:pt x="175082" y="193401"/>
                      <a:pt x="175438" y="198753"/>
                    </a:cubicBezTo>
                    <a:cubicBezTo>
                      <a:pt x="176152" y="215166"/>
                      <a:pt x="186142" y="230508"/>
                      <a:pt x="202555" y="237288"/>
                    </a:cubicBezTo>
                    <a:cubicBezTo>
                      <a:pt x="221465" y="245494"/>
                      <a:pt x="244300" y="239071"/>
                      <a:pt x="256074" y="221945"/>
                    </a:cubicBezTo>
                    <a:cubicBezTo>
                      <a:pt x="271773" y="200181"/>
                      <a:pt x="264638" y="169853"/>
                      <a:pt x="241446" y="157365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6" name="Graphic 6">
              <a:extLst>
                <a:ext uri="{FF2B5EF4-FFF2-40B4-BE49-F238E27FC236}">
                  <a16:creationId xmlns:a16="http://schemas.microsoft.com/office/drawing/2014/main" id="{D1A202A2-2B28-4424-B4D4-E828C43BE804}"/>
                </a:ext>
              </a:extLst>
            </p:cNvPr>
            <p:cNvGrpSpPr/>
            <p:nvPr/>
          </p:nvGrpSpPr>
          <p:grpSpPr>
            <a:xfrm>
              <a:off x="9867666" y="958299"/>
              <a:ext cx="1793973" cy="65293"/>
              <a:chOff x="9867666" y="958299"/>
              <a:chExt cx="1793973" cy="65293"/>
            </a:xfrm>
            <a:solidFill>
              <a:srgbClr val="FFFFFF"/>
            </a:solidFill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2D7454E-9714-4643-A61B-43D3C73DDF2D}"/>
                  </a:ext>
                </a:extLst>
              </p:cNvPr>
              <p:cNvSpPr/>
              <p:nvPr/>
            </p:nvSpPr>
            <p:spPr>
              <a:xfrm>
                <a:off x="9867666" y="959370"/>
                <a:ext cx="53519" cy="61725"/>
              </a:xfrm>
              <a:custGeom>
                <a:avLst/>
                <a:gdLst>
                  <a:gd name="connsiteX0" fmla="*/ 19624 w 53519"/>
                  <a:gd name="connsiteY0" fmla="*/ 11774 h 61725"/>
                  <a:gd name="connsiteX1" fmla="*/ 0 w 53519"/>
                  <a:gd name="connsiteY1" fmla="*/ 11774 h 61725"/>
                  <a:gd name="connsiteX2" fmla="*/ 0 w 53519"/>
                  <a:gd name="connsiteY2" fmla="*/ 0 h 61725"/>
                  <a:gd name="connsiteX3" fmla="*/ 53520 w 53519"/>
                  <a:gd name="connsiteY3" fmla="*/ 0 h 61725"/>
                  <a:gd name="connsiteX4" fmla="*/ 53520 w 53519"/>
                  <a:gd name="connsiteY4" fmla="*/ 11774 h 61725"/>
                  <a:gd name="connsiteX5" fmla="*/ 33896 w 53519"/>
                  <a:gd name="connsiteY5" fmla="*/ 11774 h 61725"/>
                  <a:gd name="connsiteX6" fmla="*/ 33896 w 53519"/>
                  <a:gd name="connsiteY6" fmla="*/ 61726 h 61725"/>
                  <a:gd name="connsiteX7" fmla="*/ 19624 w 53519"/>
                  <a:gd name="connsiteY7" fmla="*/ 61726 h 61725"/>
                  <a:gd name="connsiteX8" fmla="*/ 19624 w 53519"/>
                  <a:gd name="connsiteY8" fmla="*/ 11774 h 6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519" h="61725">
                    <a:moveTo>
                      <a:pt x="19624" y="11774"/>
                    </a:moveTo>
                    <a:lnTo>
                      <a:pt x="0" y="11774"/>
                    </a:lnTo>
                    <a:lnTo>
                      <a:pt x="0" y="0"/>
                    </a:lnTo>
                    <a:lnTo>
                      <a:pt x="53520" y="0"/>
                    </a:lnTo>
                    <a:lnTo>
                      <a:pt x="53520" y="11774"/>
                    </a:lnTo>
                    <a:lnTo>
                      <a:pt x="33896" y="11774"/>
                    </a:lnTo>
                    <a:lnTo>
                      <a:pt x="33896" y="61726"/>
                    </a:lnTo>
                    <a:lnTo>
                      <a:pt x="19624" y="61726"/>
                    </a:lnTo>
                    <a:lnTo>
                      <a:pt x="19624" y="1177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AC1FC1E-D227-4B9C-9CD9-AF68E822BDEE}"/>
                  </a:ext>
                </a:extLst>
              </p:cNvPr>
              <p:cNvSpPr/>
              <p:nvPr/>
            </p:nvSpPr>
            <p:spPr>
              <a:xfrm>
                <a:off x="9931533" y="959727"/>
                <a:ext cx="56373" cy="61369"/>
              </a:xfrm>
              <a:custGeom>
                <a:avLst/>
                <a:gdLst>
                  <a:gd name="connsiteX0" fmla="*/ 56374 w 56373"/>
                  <a:gd name="connsiteY0" fmla="*/ 0 h 61369"/>
                  <a:gd name="connsiteX1" fmla="*/ 56374 w 56373"/>
                  <a:gd name="connsiteY1" fmla="*/ 61369 h 61369"/>
                  <a:gd name="connsiteX2" fmla="*/ 42102 w 56373"/>
                  <a:gd name="connsiteY2" fmla="*/ 61369 h 61369"/>
                  <a:gd name="connsiteX3" fmla="*/ 42102 w 56373"/>
                  <a:gd name="connsiteY3" fmla="*/ 36036 h 61369"/>
                  <a:gd name="connsiteX4" fmla="*/ 14272 w 56373"/>
                  <a:gd name="connsiteY4" fmla="*/ 36036 h 61369"/>
                  <a:gd name="connsiteX5" fmla="*/ 14272 w 56373"/>
                  <a:gd name="connsiteY5" fmla="*/ 61369 h 61369"/>
                  <a:gd name="connsiteX6" fmla="*/ 0 w 56373"/>
                  <a:gd name="connsiteY6" fmla="*/ 61369 h 61369"/>
                  <a:gd name="connsiteX7" fmla="*/ 0 w 56373"/>
                  <a:gd name="connsiteY7" fmla="*/ 0 h 61369"/>
                  <a:gd name="connsiteX8" fmla="*/ 14272 w 56373"/>
                  <a:gd name="connsiteY8" fmla="*/ 0 h 61369"/>
                  <a:gd name="connsiteX9" fmla="*/ 14272 w 56373"/>
                  <a:gd name="connsiteY9" fmla="*/ 24262 h 61369"/>
                  <a:gd name="connsiteX10" fmla="*/ 42102 w 56373"/>
                  <a:gd name="connsiteY10" fmla="*/ 24262 h 61369"/>
                  <a:gd name="connsiteX11" fmla="*/ 42102 w 56373"/>
                  <a:gd name="connsiteY11" fmla="*/ 0 h 61369"/>
                  <a:gd name="connsiteX12" fmla="*/ 56374 w 56373"/>
                  <a:gd name="connsiteY12" fmla="*/ 0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373" h="61369">
                    <a:moveTo>
                      <a:pt x="56374" y="0"/>
                    </a:moveTo>
                    <a:lnTo>
                      <a:pt x="56374" y="61369"/>
                    </a:lnTo>
                    <a:lnTo>
                      <a:pt x="42102" y="61369"/>
                    </a:lnTo>
                    <a:lnTo>
                      <a:pt x="42102" y="36036"/>
                    </a:lnTo>
                    <a:lnTo>
                      <a:pt x="14272" y="36036"/>
                    </a:lnTo>
                    <a:lnTo>
                      <a:pt x="14272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14272" y="0"/>
                    </a:lnTo>
                    <a:lnTo>
                      <a:pt x="14272" y="24262"/>
                    </a:lnTo>
                    <a:lnTo>
                      <a:pt x="42102" y="24262"/>
                    </a:lnTo>
                    <a:lnTo>
                      <a:pt x="42102" y="0"/>
                    </a:lnTo>
                    <a:lnTo>
                      <a:pt x="563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2B5D992-553B-4334-94AF-18448B6962C8}"/>
                  </a:ext>
                </a:extLst>
              </p:cNvPr>
              <p:cNvSpPr/>
              <p:nvPr/>
            </p:nvSpPr>
            <p:spPr>
              <a:xfrm>
                <a:off x="10005390" y="959727"/>
                <a:ext cx="47810" cy="61369"/>
              </a:xfrm>
              <a:custGeom>
                <a:avLst/>
                <a:gdLst>
                  <a:gd name="connsiteX0" fmla="*/ 47811 w 47810"/>
                  <a:gd name="connsiteY0" fmla="*/ 49952 h 61369"/>
                  <a:gd name="connsiteX1" fmla="*/ 47811 w 47810"/>
                  <a:gd name="connsiteY1" fmla="*/ 61369 h 61369"/>
                  <a:gd name="connsiteX2" fmla="*/ 0 w 47810"/>
                  <a:gd name="connsiteY2" fmla="*/ 61369 h 61369"/>
                  <a:gd name="connsiteX3" fmla="*/ 0 w 47810"/>
                  <a:gd name="connsiteY3" fmla="*/ 0 h 61369"/>
                  <a:gd name="connsiteX4" fmla="*/ 46384 w 47810"/>
                  <a:gd name="connsiteY4" fmla="*/ 0 h 61369"/>
                  <a:gd name="connsiteX5" fmla="*/ 46384 w 47810"/>
                  <a:gd name="connsiteY5" fmla="*/ 11418 h 61369"/>
                  <a:gd name="connsiteX6" fmla="*/ 13915 w 47810"/>
                  <a:gd name="connsiteY6" fmla="*/ 11418 h 61369"/>
                  <a:gd name="connsiteX7" fmla="*/ 13915 w 47810"/>
                  <a:gd name="connsiteY7" fmla="*/ 24619 h 61369"/>
                  <a:gd name="connsiteX8" fmla="*/ 42459 w 47810"/>
                  <a:gd name="connsiteY8" fmla="*/ 24619 h 61369"/>
                  <a:gd name="connsiteX9" fmla="*/ 42459 w 47810"/>
                  <a:gd name="connsiteY9" fmla="*/ 35680 h 61369"/>
                  <a:gd name="connsiteX10" fmla="*/ 13915 w 47810"/>
                  <a:gd name="connsiteY10" fmla="*/ 35680 h 61369"/>
                  <a:gd name="connsiteX11" fmla="*/ 13915 w 47810"/>
                  <a:gd name="connsiteY11" fmla="*/ 49952 h 61369"/>
                  <a:gd name="connsiteX12" fmla="*/ 47811 w 47810"/>
                  <a:gd name="connsiteY12" fmla="*/ 49952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810" h="61369">
                    <a:moveTo>
                      <a:pt x="47811" y="49952"/>
                    </a:moveTo>
                    <a:lnTo>
                      <a:pt x="47811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46384" y="0"/>
                    </a:lnTo>
                    <a:lnTo>
                      <a:pt x="46384" y="11418"/>
                    </a:lnTo>
                    <a:lnTo>
                      <a:pt x="13915" y="11418"/>
                    </a:lnTo>
                    <a:lnTo>
                      <a:pt x="13915" y="24619"/>
                    </a:lnTo>
                    <a:lnTo>
                      <a:pt x="42459" y="24619"/>
                    </a:lnTo>
                    <a:lnTo>
                      <a:pt x="42459" y="35680"/>
                    </a:lnTo>
                    <a:lnTo>
                      <a:pt x="13915" y="35680"/>
                    </a:lnTo>
                    <a:lnTo>
                      <a:pt x="13915" y="49952"/>
                    </a:lnTo>
                    <a:lnTo>
                      <a:pt x="47811" y="49952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0FF2853-1DCF-45F3-B7CA-AB0D82D88769}"/>
                  </a:ext>
                </a:extLst>
              </p:cNvPr>
              <p:cNvSpPr/>
              <p:nvPr/>
            </p:nvSpPr>
            <p:spPr>
              <a:xfrm>
                <a:off x="10088523" y="959727"/>
                <a:ext cx="68861" cy="61369"/>
              </a:xfrm>
              <a:custGeom>
                <a:avLst/>
                <a:gdLst>
                  <a:gd name="connsiteX0" fmla="*/ 48524 w 68861"/>
                  <a:gd name="connsiteY0" fmla="*/ 48168 h 61369"/>
                  <a:gd name="connsiteX1" fmla="*/ 19981 w 68861"/>
                  <a:gd name="connsiteY1" fmla="*/ 48168 h 61369"/>
                  <a:gd name="connsiteX2" fmla="*/ 14629 w 68861"/>
                  <a:gd name="connsiteY2" fmla="*/ 61369 h 61369"/>
                  <a:gd name="connsiteX3" fmla="*/ 0 w 68861"/>
                  <a:gd name="connsiteY3" fmla="*/ 61369 h 61369"/>
                  <a:gd name="connsiteX4" fmla="*/ 27473 w 68861"/>
                  <a:gd name="connsiteY4" fmla="*/ 0 h 61369"/>
                  <a:gd name="connsiteX5" fmla="*/ 41388 w 68861"/>
                  <a:gd name="connsiteY5" fmla="*/ 0 h 61369"/>
                  <a:gd name="connsiteX6" fmla="*/ 68862 w 68861"/>
                  <a:gd name="connsiteY6" fmla="*/ 61369 h 61369"/>
                  <a:gd name="connsiteX7" fmla="*/ 53876 w 68861"/>
                  <a:gd name="connsiteY7" fmla="*/ 61369 h 61369"/>
                  <a:gd name="connsiteX8" fmla="*/ 48524 w 68861"/>
                  <a:gd name="connsiteY8" fmla="*/ 48168 h 61369"/>
                  <a:gd name="connsiteX9" fmla="*/ 43886 w 68861"/>
                  <a:gd name="connsiteY9" fmla="*/ 37464 h 61369"/>
                  <a:gd name="connsiteX10" fmla="*/ 34253 w 68861"/>
                  <a:gd name="connsiteY10" fmla="*/ 13915 h 61369"/>
                  <a:gd name="connsiteX11" fmla="*/ 24619 w 68861"/>
                  <a:gd name="connsiteY11" fmla="*/ 37464 h 61369"/>
                  <a:gd name="connsiteX12" fmla="*/ 43886 w 68861"/>
                  <a:gd name="connsiteY12" fmla="*/ 37464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861" h="61369">
                    <a:moveTo>
                      <a:pt x="48524" y="48168"/>
                    </a:moveTo>
                    <a:lnTo>
                      <a:pt x="19981" y="48168"/>
                    </a:lnTo>
                    <a:lnTo>
                      <a:pt x="14629" y="61369"/>
                    </a:lnTo>
                    <a:lnTo>
                      <a:pt x="0" y="61369"/>
                    </a:lnTo>
                    <a:lnTo>
                      <a:pt x="27473" y="0"/>
                    </a:lnTo>
                    <a:lnTo>
                      <a:pt x="41388" y="0"/>
                    </a:lnTo>
                    <a:lnTo>
                      <a:pt x="68862" y="61369"/>
                    </a:lnTo>
                    <a:lnTo>
                      <a:pt x="53876" y="61369"/>
                    </a:lnTo>
                    <a:lnTo>
                      <a:pt x="48524" y="48168"/>
                    </a:lnTo>
                    <a:close/>
                    <a:moveTo>
                      <a:pt x="43886" y="37464"/>
                    </a:moveTo>
                    <a:lnTo>
                      <a:pt x="34253" y="13915"/>
                    </a:lnTo>
                    <a:lnTo>
                      <a:pt x="24619" y="37464"/>
                    </a:lnTo>
                    <a:lnTo>
                      <a:pt x="43886" y="3746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632F0E9-DD66-4846-8DEB-05D4C01204A2}"/>
                  </a:ext>
                </a:extLst>
              </p:cNvPr>
              <p:cNvSpPr/>
              <p:nvPr/>
            </p:nvSpPr>
            <p:spPr>
              <a:xfrm>
                <a:off x="10159883" y="958656"/>
                <a:ext cx="59585" cy="63509"/>
              </a:xfrm>
              <a:custGeom>
                <a:avLst/>
                <a:gdLst>
                  <a:gd name="connsiteX0" fmla="*/ 45670 w 59585"/>
                  <a:gd name="connsiteY0" fmla="*/ 30685 h 63509"/>
                  <a:gd name="connsiteX1" fmla="*/ 58515 w 59585"/>
                  <a:gd name="connsiteY1" fmla="*/ 30685 h 63509"/>
                  <a:gd name="connsiteX2" fmla="*/ 58515 w 59585"/>
                  <a:gd name="connsiteY2" fmla="*/ 55660 h 63509"/>
                  <a:gd name="connsiteX3" fmla="*/ 46740 w 59585"/>
                  <a:gd name="connsiteY3" fmla="*/ 61369 h 63509"/>
                  <a:gd name="connsiteX4" fmla="*/ 33539 w 59585"/>
                  <a:gd name="connsiteY4" fmla="*/ 63510 h 63509"/>
                  <a:gd name="connsiteX5" fmla="*/ 16413 w 59585"/>
                  <a:gd name="connsiteY5" fmla="*/ 59585 h 63509"/>
                  <a:gd name="connsiteX6" fmla="*/ 4282 w 59585"/>
                  <a:gd name="connsiteY6" fmla="*/ 48168 h 63509"/>
                  <a:gd name="connsiteX7" fmla="*/ 0 w 59585"/>
                  <a:gd name="connsiteY7" fmla="*/ 31755 h 63509"/>
                  <a:gd name="connsiteX8" fmla="*/ 4282 w 59585"/>
                  <a:gd name="connsiteY8" fmla="*/ 15342 h 63509"/>
                  <a:gd name="connsiteX9" fmla="*/ 16413 w 59585"/>
                  <a:gd name="connsiteY9" fmla="*/ 3925 h 63509"/>
                  <a:gd name="connsiteX10" fmla="*/ 33896 w 59585"/>
                  <a:gd name="connsiteY10" fmla="*/ 0 h 63509"/>
                  <a:gd name="connsiteX11" fmla="*/ 48524 w 59585"/>
                  <a:gd name="connsiteY11" fmla="*/ 2854 h 63509"/>
                  <a:gd name="connsiteX12" fmla="*/ 59585 w 59585"/>
                  <a:gd name="connsiteY12" fmla="*/ 10704 h 63509"/>
                  <a:gd name="connsiteX13" fmla="*/ 50308 w 59585"/>
                  <a:gd name="connsiteY13" fmla="*/ 19267 h 63509"/>
                  <a:gd name="connsiteX14" fmla="*/ 34253 w 59585"/>
                  <a:gd name="connsiteY14" fmla="*/ 12488 h 63509"/>
                  <a:gd name="connsiteX15" fmla="*/ 23905 w 59585"/>
                  <a:gd name="connsiteY15" fmla="*/ 14985 h 63509"/>
                  <a:gd name="connsiteX16" fmla="*/ 16769 w 59585"/>
                  <a:gd name="connsiteY16" fmla="*/ 21765 h 63509"/>
                  <a:gd name="connsiteX17" fmla="*/ 14272 w 59585"/>
                  <a:gd name="connsiteY17" fmla="*/ 32112 h 63509"/>
                  <a:gd name="connsiteX18" fmla="*/ 16769 w 59585"/>
                  <a:gd name="connsiteY18" fmla="*/ 42459 h 63509"/>
                  <a:gd name="connsiteX19" fmla="*/ 23905 w 59585"/>
                  <a:gd name="connsiteY19" fmla="*/ 49595 h 63509"/>
                  <a:gd name="connsiteX20" fmla="*/ 34253 w 59585"/>
                  <a:gd name="connsiteY20" fmla="*/ 52092 h 63509"/>
                  <a:gd name="connsiteX21" fmla="*/ 45313 w 59585"/>
                  <a:gd name="connsiteY21" fmla="*/ 49595 h 63509"/>
                  <a:gd name="connsiteX22" fmla="*/ 45313 w 59585"/>
                  <a:gd name="connsiteY22" fmla="*/ 30685 h 63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585" h="63509">
                    <a:moveTo>
                      <a:pt x="45670" y="30685"/>
                    </a:moveTo>
                    <a:lnTo>
                      <a:pt x="58515" y="30685"/>
                    </a:lnTo>
                    <a:lnTo>
                      <a:pt x="58515" y="55660"/>
                    </a:lnTo>
                    <a:cubicBezTo>
                      <a:pt x="55303" y="58158"/>
                      <a:pt x="51379" y="59942"/>
                      <a:pt x="46740" y="61369"/>
                    </a:cubicBezTo>
                    <a:cubicBezTo>
                      <a:pt x="42459" y="62796"/>
                      <a:pt x="37820" y="63510"/>
                      <a:pt x="33539" y="63510"/>
                    </a:cubicBezTo>
                    <a:cubicBezTo>
                      <a:pt x="27117" y="63510"/>
                      <a:pt x="21408" y="62083"/>
                      <a:pt x="16413" y="59585"/>
                    </a:cubicBezTo>
                    <a:cubicBezTo>
                      <a:pt x="11418" y="56731"/>
                      <a:pt x="7136" y="53163"/>
                      <a:pt x="4282" y="48168"/>
                    </a:cubicBezTo>
                    <a:cubicBezTo>
                      <a:pt x="1427" y="43172"/>
                      <a:pt x="0" y="37820"/>
                      <a:pt x="0" y="31755"/>
                    </a:cubicBezTo>
                    <a:cubicBezTo>
                      <a:pt x="0" y="25689"/>
                      <a:pt x="1427" y="20337"/>
                      <a:pt x="4282" y="15342"/>
                    </a:cubicBezTo>
                    <a:cubicBezTo>
                      <a:pt x="7136" y="10347"/>
                      <a:pt x="11061" y="6779"/>
                      <a:pt x="16413" y="3925"/>
                    </a:cubicBezTo>
                    <a:cubicBezTo>
                      <a:pt x="21408" y="1070"/>
                      <a:pt x="27473" y="0"/>
                      <a:pt x="33896" y="0"/>
                    </a:cubicBezTo>
                    <a:cubicBezTo>
                      <a:pt x="39248" y="0"/>
                      <a:pt x="44243" y="1070"/>
                      <a:pt x="48524" y="2854"/>
                    </a:cubicBezTo>
                    <a:cubicBezTo>
                      <a:pt x="52806" y="4638"/>
                      <a:pt x="56731" y="7136"/>
                      <a:pt x="59585" y="10704"/>
                    </a:cubicBezTo>
                    <a:lnTo>
                      <a:pt x="50308" y="19267"/>
                    </a:lnTo>
                    <a:cubicBezTo>
                      <a:pt x="46027" y="14629"/>
                      <a:pt x="40675" y="12488"/>
                      <a:pt x="34253" y="12488"/>
                    </a:cubicBezTo>
                    <a:cubicBezTo>
                      <a:pt x="30328" y="12488"/>
                      <a:pt x="26760" y="13201"/>
                      <a:pt x="23905" y="14985"/>
                    </a:cubicBezTo>
                    <a:cubicBezTo>
                      <a:pt x="20694" y="16769"/>
                      <a:pt x="18553" y="18910"/>
                      <a:pt x="16769" y="21765"/>
                    </a:cubicBezTo>
                    <a:cubicBezTo>
                      <a:pt x="14986" y="24619"/>
                      <a:pt x="14272" y="28187"/>
                      <a:pt x="14272" y="32112"/>
                    </a:cubicBezTo>
                    <a:cubicBezTo>
                      <a:pt x="14272" y="36036"/>
                      <a:pt x="14986" y="39248"/>
                      <a:pt x="16769" y="42459"/>
                    </a:cubicBezTo>
                    <a:cubicBezTo>
                      <a:pt x="18553" y="45313"/>
                      <a:pt x="20694" y="47811"/>
                      <a:pt x="23905" y="49595"/>
                    </a:cubicBezTo>
                    <a:cubicBezTo>
                      <a:pt x="26760" y="51379"/>
                      <a:pt x="30328" y="52092"/>
                      <a:pt x="34253" y="52092"/>
                    </a:cubicBezTo>
                    <a:cubicBezTo>
                      <a:pt x="38177" y="52092"/>
                      <a:pt x="42102" y="51379"/>
                      <a:pt x="45313" y="49595"/>
                    </a:cubicBezTo>
                    <a:lnTo>
                      <a:pt x="45313" y="30685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916D461-6EAB-4841-A62D-73ED164FDC6D}"/>
                  </a:ext>
                </a:extLst>
              </p:cNvPr>
              <p:cNvSpPr/>
              <p:nvPr/>
            </p:nvSpPr>
            <p:spPr>
              <a:xfrm>
                <a:off x="10234810" y="959727"/>
                <a:ext cx="54946" cy="61369"/>
              </a:xfrm>
              <a:custGeom>
                <a:avLst/>
                <a:gdLst>
                  <a:gd name="connsiteX0" fmla="*/ 39248 w 54946"/>
                  <a:gd name="connsiteY0" fmla="*/ 61369 h 61369"/>
                  <a:gd name="connsiteX1" fmla="*/ 27473 w 54946"/>
                  <a:gd name="connsiteY1" fmla="*/ 44243 h 61369"/>
                  <a:gd name="connsiteX2" fmla="*/ 26760 w 54946"/>
                  <a:gd name="connsiteY2" fmla="*/ 44243 h 61369"/>
                  <a:gd name="connsiteX3" fmla="*/ 14272 w 54946"/>
                  <a:gd name="connsiteY3" fmla="*/ 44243 h 61369"/>
                  <a:gd name="connsiteX4" fmla="*/ 14272 w 54946"/>
                  <a:gd name="connsiteY4" fmla="*/ 61369 h 61369"/>
                  <a:gd name="connsiteX5" fmla="*/ 0 w 54946"/>
                  <a:gd name="connsiteY5" fmla="*/ 61369 h 61369"/>
                  <a:gd name="connsiteX6" fmla="*/ 0 w 54946"/>
                  <a:gd name="connsiteY6" fmla="*/ 0 h 61369"/>
                  <a:gd name="connsiteX7" fmla="*/ 26760 w 54946"/>
                  <a:gd name="connsiteY7" fmla="*/ 0 h 61369"/>
                  <a:gd name="connsiteX8" fmla="*/ 41032 w 54946"/>
                  <a:gd name="connsiteY8" fmla="*/ 2854 h 61369"/>
                  <a:gd name="connsiteX9" fmla="*/ 50308 w 54946"/>
                  <a:gd name="connsiteY9" fmla="*/ 10704 h 61369"/>
                  <a:gd name="connsiteX10" fmla="*/ 53520 w 54946"/>
                  <a:gd name="connsiteY10" fmla="*/ 22478 h 61369"/>
                  <a:gd name="connsiteX11" fmla="*/ 50308 w 54946"/>
                  <a:gd name="connsiteY11" fmla="*/ 34252 h 61369"/>
                  <a:gd name="connsiteX12" fmla="*/ 41032 w 54946"/>
                  <a:gd name="connsiteY12" fmla="*/ 41745 h 61369"/>
                  <a:gd name="connsiteX13" fmla="*/ 54947 w 54946"/>
                  <a:gd name="connsiteY13" fmla="*/ 61369 h 61369"/>
                  <a:gd name="connsiteX14" fmla="*/ 39248 w 54946"/>
                  <a:gd name="connsiteY14" fmla="*/ 61369 h 61369"/>
                  <a:gd name="connsiteX15" fmla="*/ 35680 w 54946"/>
                  <a:gd name="connsiteY15" fmla="*/ 14272 h 61369"/>
                  <a:gd name="connsiteX16" fmla="*/ 26046 w 54946"/>
                  <a:gd name="connsiteY16" fmla="*/ 11418 h 61369"/>
                  <a:gd name="connsiteX17" fmla="*/ 14272 w 54946"/>
                  <a:gd name="connsiteY17" fmla="*/ 11418 h 61369"/>
                  <a:gd name="connsiteX18" fmla="*/ 14272 w 54946"/>
                  <a:gd name="connsiteY18" fmla="*/ 32825 h 61369"/>
                  <a:gd name="connsiteX19" fmla="*/ 26046 w 54946"/>
                  <a:gd name="connsiteY19" fmla="*/ 32825 h 61369"/>
                  <a:gd name="connsiteX20" fmla="*/ 35680 w 54946"/>
                  <a:gd name="connsiteY20" fmla="*/ 29971 h 61369"/>
                  <a:gd name="connsiteX21" fmla="*/ 38891 w 54946"/>
                  <a:gd name="connsiteY21" fmla="*/ 22121 h 61369"/>
                  <a:gd name="connsiteX22" fmla="*/ 35680 w 54946"/>
                  <a:gd name="connsiteY22" fmla="*/ 14272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946" h="61369">
                    <a:moveTo>
                      <a:pt x="39248" y="61369"/>
                    </a:moveTo>
                    <a:lnTo>
                      <a:pt x="27473" y="44243"/>
                    </a:lnTo>
                    <a:lnTo>
                      <a:pt x="26760" y="44243"/>
                    </a:lnTo>
                    <a:lnTo>
                      <a:pt x="14272" y="44243"/>
                    </a:lnTo>
                    <a:lnTo>
                      <a:pt x="14272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26760" y="0"/>
                    </a:lnTo>
                    <a:cubicBezTo>
                      <a:pt x="32112" y="0"/>
                      <a:pt x="37107" y="1070"/>
                      <a:pt x="41032" y="2854"/>
                    </a:cubicBezTo>
                    <a:cubicBezTo>
                      <a:pt x="44956" y="4638"/>
                      <a:pt x="48168" y="7136"/>
                      <a:pt x="50308" y="10704"/>
                    </a:cubicBezTo>
                    <a:cubicBezTo>
                      <a:pt x="52449" y="13915"/>
                      <a:pt x="53520" y="17840"/>
                      <a:pt x="53520" y="22478"/>
                    </a:cubicBezTo>
                    <a:cubicBezTo>
                      <a:pt x="53520" y="27117"/>
                      <a:pt x="52449" y="31041"/>
                      <a:pt x="50308" y="34252"/>
                    </a:cubicBezTo>
                    <a:cubicBezTo>
                      <a:pt x="48168" y="37464"/>
                      <a:pt x="44956" y="39961"/>
                      <a:pt x="41032" y="41745"/>
                    </a:cubicBezTo>
                    <a:lnTo>
                      <a:pt x="54947" y="61369"/>
                    </a:lnTo>
                    <a:lnTo>
                      <a:pt x="39248" y="61369"/>
                    </a:lnTo>
                    <a:close/>
                    <a:moveTo>
                      <a:pt x="35680" y="14272"/>
                    </a:moveTo>
                    <a:cubicBezTo>
                      <a:pt x="33539" y="12488"/>
                      <a:pt x="30328" y="11418"/>
                      <a:pt x="26046" y="11418"/>
                    </a:cubicBezTo>
                    <a:lnTo>
                      <a:pt x="14272" y="11418"/>
                    </a:lnTo>
                    <a:lnTo>
                      <a:pt x="14272" y="32825"/>
                    </a:lnTo>
                    <a:lnTo>
                      <a:pt x="26046" y="32825"/>
                    </a:lnTo>
                    <a:cubicBezTo>
                      <a:pt x="30328" y="32825"/>
                      <a:pt x="33539" y="31755"/>
                      <a:pt x="35680" y="29971"/>
                    </a:cubicBezTo>
                    <a:cubicBezTo>
                      <a:pt x="37820" y="28187"/>
                      <a:pt x="38891" y="25333"/>
                      <a:pt x="38891" y="22121"/>
                    </a:cubicBezTo>
                    <a:cubicBezTo>
                      <a:pt x="38891" y="18910"/>
                      <a:pt x="37820" y="16056"/>
                      <a:pt x="35680" y="142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A401EC2-F2E0-4EB2-ABE6-DBC90DE86F9E}"/>
                  </a:ext>
                </a:extLst>
              </p:cNvPr>
              <p:cNvSpPr/>
              <p:nvPr/>
            </p:nvSpPr>
            <p:spPr>
              <a:xfrm>
                <a:off x="10302601" y="959727"/>
                <a:ext cx="14271" cy="61369"/>
              </a:xfrm>
              <a:custGeom>
                <a:avLst/>
                <a:gdLst>
                  <a:gd name="connsiteX0" fmla="*/ 0 w 14271"/>
                  <a:gd name="connsiteY0" fmla="*/ 0 h 61369"/>
                  <a:gd name="connsiteX1" fmla="*/ 14272 w 14271"/>
                  <a:gd name="connsiteY1" fmla="*/ 0 h 61369"/>
                  <a:gd name="connsiteX2" fmla="*/ 14272 w 14271"/>
                  <a:gd name="connsiteY2" fmla="*/ 61369 h 61369"/>
                  <a:gd name="connsiteX3" fmla="*/ 0 w 14271"/>
                  <a:gd name="connsiteY3" fmla="*/ 61369 h 61369"/>
                  <a:gd name="connsiteX4" fmla="*/ 0 w 14271"/>
                  <a:gd name="connsiteY4" fmla="*/ 0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71" h="61369">
                    <a:moveTo>
                      <a:pt x="0" y="0"/>
                    </a:moveTo>
                    <a:lnTo>
                      <a:pt x="14272" y="0"/>
                    </a:lnTo>
                    <a:lnTo>
                      <a:pt x="14272" y="61369"/>
                    </a:lnTo>
                    <a:lnTo>
                      <a:pt x="0" y="613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22F69122-8B30-4884-9F37-6AC6CB9FB6CB}"/>
                  </a:ext>
                </a:extLst>
              </p:cNvPr>
              <p:cNvSpPr/>
              <p:nvPr/>
            </p:nvSpPr>
            <p:spPr>
              <a:xfrm>
                <a:off x="10334356" y="960083"/>
                <a:ext cx="46383" cy="61369"/>
              </a:xfrm>
              <a:custGeom>
                <a:avLst/>
                <a:gdLst>
                  <a:gd name="connsiteX0" fmla="*/ 14272 w 46383"/>
                  <a:gd name="connsiteY0" fmla="*/ 11061 h 61369"/>
                  <a:gd name="connsiteX1" fmla="*/ 14272 w 46383"/>
                  <a:gd name="connsiteY1" fmla="*/ 27473 h 61369"/>
                  <a:gd name="connsiteX2" fmla="*/ 42816 w 46383"/>
                  <a:gd name="connsiteY2" fmla="*/ 27473 h 61369"/>
                  <a:gd name="connsiteX3" fmla="*/ 42816 w 46383"/>
                  <a:gd name="connsiteY3" fmla="*/ 38891 h 61369"/>
                  <a:gd name="connsiteX4" fmla="*/ 14272 w 46383"/>
                  <a:gd name="connsiteY4" fmla="*/ 38891 h 61369"/>
                  <a:gd name="connsiteX5" fmla="*/ 14272 w 46383"/>
                  <a:gd name="connsiteY5" fmla="*/ 61369 h 61369"/>
                  <a:gd name="connsiteX6" fmla="*/ 0 w 46383"/>
                  <a:gd name="connsiteY6" fmla="*/ 61369 h 61369"/>
                  <a:gd name="connsiteX7" fmla="*/ 0 w 46383"/>
                  <a:gd name="connsiteY7" fmla="*/ 0 h 61369"/>
                  <a:gd name="connsiteX8" fmla="*/ 46384 w 46383"/>
                  <a:gd name="connsiteY8" fmla="*/ 0 h 61369"/>
                  <a:gd name="connsiteX9" fmla="*/ 46384 w 46383"/>
                  <a:gd name="connsiteY9" fmla="*/ 11417 h 61369"/>
                  <a:gd name="connsiteX10" fmla="*/ 14272 w 46383"/>
                  <a:gd name="connsiteY10" fmla="*/ 11417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83" h="61369">
                    <a:moveTo>
                      <a:pt x="14272" y="11061"/>
                    </a:moveTo>
                    <a:lnTo>
                      <a:pt x="14272" y="27473"/>
                    </a:lnTo>
                    <a:lnTo>
                      <a:pt x="42816" y="27473"/>
                    </a:lnTo>
                    <a:lnTo>
                      <a:pt x="42816" y="38891"/>
                    </a:lnTo>
                    <a:lnTo>
                      <a:pt x="14272" y="38891"/>
                    </a:lnTo>
                    <a:lnTo>
                      <a:pt x="14272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46384" y="0"/>
                    </a:lnTo>
                    <a:lnTo>
                      <a:pt x="46384" y="11417"/>
                    </a:lnTo>
                    <a:lnTo>
                      <a:pt x="14272" y="11417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6CAFC25-3492-498B-B710-CA599C29FA70}"/>
                  </a:ext>
                </a:extLst>
              </p:cNvPr>
              <p:cNvSpPr/>
              <p:nvPr/>
            </p:nvSpPr>
            <p:spPr>
              <a:xfrm>
                <a:off x="10388589" y="958299"/>
                <a:ext cx="67077" cy="64223"/>
              </a:xfrm>
              <a:custGeom>
                <a:avLst/>
                <a:gdLst>
                  <a:gd name="connsiteX0" fmla="*/ 16413 w 67077"/>
                  <a:gd name="connsiteY0" fmla="*/ 59942 h 64223"/>
                  <a:gd name="connsiteX1" fmla="*/ 4282 w 67077"/>
                  <a:gd name="connsiteY1" fmla="*/ 48524 h 64223"/>
                  <a:gd name="connsiteX2" fmla="*/ 0 w 67077"/>
                  <a:gd name="connsiteY2" fmla="*/ 32112 h 64223"/>
                  <a:gd name="connsiteX3" fmla="*/ 4282 w 67077"/>
                  <a:gd name="connsiteY3" fmla="*/ 15699 h 64223"/>
                  <a:gd name="connsiteX4" fmla="*/ 16413 w 67077"/>
                  <a:gd name="connsiteY4" fmla="*/ 4282 h 64223"/>
                  <a:gd name="connsiteX5" fmla="*/ 33539 w 67077"/>
                  <a:gd name="connsiteY5" fmla="*/ 0 h 64223"/>
                  <a:gd name="connsiteX6" fmla="*/ 50665 w 67077"/>
                  <a:gd name="connsiteY6" fmla="*/ 4282 h 64223"/>
                  <a:gd name="connsiteX7" fmla="*/ 62796 w 67077"/>
                  <a:gd name="connsiteY7" fmla="*/ 15699 h 64223"/>
                  <a:gd name="connsiteX8" fmla="*/ 67078 w 67077"/>
                  <a:gd name="connsiteY8" fmla="*/ 32112 h 64223"/>
                  <a:gd name="connsiteX9" fmla="*/ 62796 w 67077"/>
                  <a:gd name="connsiteY9" fmla="*/ 48524 h 64223"/>
                  <a:gd name="connsiteX10" fmla="*/ 50665 w 67077"/>
                  <a:gd name="connsiteY10" fmla="*/ 59942 h 64223"/>
                  <a:gd name="connsiteX11" fmla="*/ 33539 w 67077"/>
                  <a:gd name="connsiteY11" fmla="*/ 64223 h 64223"/>
                  <a:gd name="connsiteX12" fmla="*/ 16413 w 67077"/>
                  <a:gd name="connsiteY12" fmla="*/ 59942 h 64223"/>
                  <a:gd name="connsiteX13" fmla="*/ 43529 w 67077"/>
                  <a:gd name="connsiteY13" fmla="*/ 49238 h 64223"/>
                  <a:gd name="connsiteX14" fmla="*/ 50308 w 67077"/>
                  <a:gd name="connsiteY14" fmla="*/ 42102 h 64223"/>
                  <a:gd name="connsiteX15" fmla="*/ 52806 w 67077"/>
                  <a:gd name="connsiteY15" fmla="*/ 31755 h 64223"/>
                  <a:gd name="connsiteX16" fmla="*/ 50308 w 67077"/>
                  <a:gd name="connsiteY16" fmla="*/ 21408 h 64223"/>
                  <a:gd name="connsiteX17" fmla="*/ 43529 w 67077"/>
                  <a:gd name="connsiteY17" fmla="*/ 14272 h 64223"/>
                  <a:gd name="connsiteX18" fmla="*/ 33539 w 67077"/>
                  <a:gd name="connsiteY18" fmla="*/ 11774 h 64223"/>
                  <a:gd name="connsiteX19" fmla="*/ 23549 w 67077"/>
                  <a:gd name="connsiteY19" fmla="*/ 14272 h 64223"/>
                  <a:gd name="connsiteX20" fmla="*/ 16769 w 67077"/>
                  <a:gd name="connsiteY20" fmla="*/ 21408 h 64223"/>
                  <a:gd name="connsiteX21" fmla="*/ 14272 w 67077"/>
                  <a:gd name="connsiteY21" fmla="*/ 31755 h 64223"/>
                  <a:gd name="connsiteX22" fmla="*/ 16769 w 67077"/>
                  <a:gd name="connsiteY22" fmla="*/ 42102 h 64223"/>
                  <a:gd name="connsiteX23" fmla="*/ 23549 w 67077"/>
                  <a:gd name="connsiteY23" fmla="*/ 49238 h 64223"/>
                  <a:gd name="connsiteX24" fmla="*/ 33539 w 67077"/>
                  <a:gd name="connsiteY24" fmla="*/ 51736 h 64223"/>
                  <a:gd name="connsiteX25" fmla="*/ 43529 w 67077"/>
                  <a:gd name="connsiteY25" fmla="*/ 49238 h 6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077" h="64223">
                    <a:moveTo>
                      <a:pt x="16413" y="59942"/>
                    </a:moveTo>
                    <a:cubicBezTo>
                      <a:pt x="11418" y="57087"/>
                      <a:pt x="7136" y="53520"/>
                      <a:pt x="4282" y="48524"/>
                    </a:cubicBezTo>
                    <a:cubicBezTo>
                      <a:pt x="1427" y="43529"/>
                      <a:pt x="0" y="38177"/>
                      <a:pt x="0" y="32112"/>
                    </a:cubicBezTo>
                    <a:cubicBezTo>
                      <a:pt x="0" y="26046"/>
                      <a:pt x="1427" y="20694"/>
                      <a:pt x="4282" y="15699"/>
                    </a:cubicBezTo>
                    <a:cubicBezTo>
                      <a:pt x="7136" y="10704"/>
                      <a:pt x="11061" y="7136"/>
                      <a:pt x="16413" y="4282"/>
                    </a:cubicBezTo>
                    <a:cubicBezTo>
                      <a:pt x="21408" y="1427"/>
                      <a:pt x="27473" y="0"/>
                      <a:pt x="33539" y="0"/>
                    </a:cubicBezTo>
                    <a:cubicBezTo>
                      <a:pt x="39961" y="0"/>
                      <a:pt x="45670" y="1427"/>
                      <a:pt x="50665" y="4282"/>
                    </a:cubicBezTo>
                    <a:cubicBezTo>
                      <a:pt x="55660" y="7136"/>
                      <a:pt x="59942" y="10704"/>
                      <a:pt x="62796" y="15699"/>
                    </a:cubicBezTo>
                    <a:cubicBezTo>
                      <a:pt x="65651" y="20694"/>
                      <a:pt x="67078" y="26046"/>
                      <a:pt x="67078" y="32112"/>
                    </a:cubicBezTo>
                    <a:cubicBezTo>
                      <a:pt x="67078" y="38177"/>
                      <a:pt x="65651" y="43529"/>
                      <a:pt x="62796" y="48524"/>
                    </a:cubicBezTo>
                    <a:cubicBezTo>
                      <a:pt x="59942" y="53520"/>
                      <a:pt x="56017" y="57087"/>
                      <a:pt x="50665" y="59942"/>
                    </a:cubicBezTo>
                    <a:cubicBezTo>
                      <a:pt x="45670" y="62796"/>
                      <a:pt x="39961" y="64223"/>
                      <a:pt x="33539" y="64223"/>
                    </a:cubicBezTo>
                    <a:cubicBezTo>
                      <a:pt x="27473" y="63867"/>
                      <a:pt x="21765" y="62796"/>
                      <a:pt x="16413" y="59942"/>
                    </a:cubicBezTo>
                    <a:close/>
                    <a:moveTo>
                      <a:pt x="43529" y="49238"/>
                    </a:moveTo>
                    <a:cubicBezTo>
                      <a:pt x="46384" y="47454"/>
                      <a:pt x="48881" y="45313"/>
                      <a:pt x="50308" y="42102"/>
                    </a:cubicBezTo>
                    <a:cubicBezTo>
                      <a:pt x="52092" y="39248"/>
                      <a:pt x="52806" y="35680"/>
                      <a:pt x="52806" y="31755"/>
                    </a:cubicBezTo>
                    <a:cubicBezTo>
                      <a:pt x="52806" y="27830"/>
                      <a:pt x="52092" y="24619"/>
                      <a:pt x="50308" y="21408"/>
                    </a:cubicBezTo>
                    <a:cubicBezTo>
                      <a:pt x="48524" y="18553"/>
                      <a:pt x="46384" y="16056"/>
                      <a:pt x="43529" y="14272"/>
                    </a:cubicBezTo>
                    <a:cubicBezTo>
                      <a:pt x="40675" y="12488"/>
                      <a:pt x="37464" y="11774"/>
                      <a:pt x="33539" y="11774"/>
                    </a:cubicBezTo>
                    <a:cubicBezTo>
                      <a:pt x="29614" y="11774"/>
                      <a:pt x="26760" y="12488"/>
                      <a:pt x="23549" y="14272"/>
                    </a:cubicBezTo>
                    <a:cubicBezTo>
                      <a:pt x="20694" y="16056"/>
                      <a:pt x="18197" y="18197"/>
                      <a:pt x="16769" y="21408"/>
                    </a:cubicBezTo>
                    <a:cubicBezTo>
                      <a:pt x="14986" y="24262"/>
                      <a:pt x="14272" y="27830"/>
                      <a:pt x="14272" y="31755"/>
                    </a:cubicBezTo>
                    <a:cubicBezTo>
                      <a:pt x="14272" y="35680"/>
                      <a:pt x="14986" y="38891"/>
                      <a:pt x="16769" y="42102"/>
                    </a:cubicBezTo>
                    <a:cubicBezTo>
                      <a:pt x="18553" y="44956"/>
                      <a:pt x="20694" y="47454"/>
                      <a:pt x="23549" y="49238"/>
                    </a:cubicBezTo>
                    <a:cubicBezTo>
                      <a:pt x="26403" y="51022"/>
                      <a:pt x="29614" y="51736"/>
                      <a:pt x="33539" y="51736"/>
                    </a:cubicBezTo>
                    <a:cubicBezTo>
                      <a:pt x="37464" y="51736"/>
                      <a:pt x="40675" y="51022"/>
                      <a:pt x="43529" y="49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57AD76B-89DF-4BD3-B864-37E1FF984384}"/>
                  </a:ext>
                </a:extLst>
              </p:cNvPr>
              <p:cNvSpPr/>
              <p:nvPr/>
            </p:nvSpPr>
            <p:spPr>
              <a:xfrm>
                <a:off x="10466014" y="958299"/>
                <a:ext cx="67077" cy="64223"/>
              </a:xfrm>
              <a:custGeom>
                <a:avLst/>
                <a:gdLst>
                  <a:gd name="connsiteX0" fmla="*/ 16413 w 67077"/>
                  <a:gd name="connsiteY0" fmla="*/ 59942 h 64223"/>
                  <a:gd name="connsiteX1" fmla="*/ 4281 w 67077"/>
                  <a:gd name="connsiteY1" fmla="*/ 48524 h 64223"/>
                  <a:gd name="connsiteX2" fmla="*/ 0 w 67077"/>
                  <a:gd name="connsiteY2" fmla="*/ 32112 h 64223"/>
                  <a:gd name="connsiteX3" fmla="*/ 4281 w 67077"/>
                  <a:gd name="connsiteY3" fmla="*/ 15699 h 64223"/>
                  <a:gd name="connsiteX4" fmla="*/ 16413 w 67077"/>
                  <a:gd name="connsiteY4" fmla="*/ 4282 h 64223"/>
                  <a:gd name="connsiteX5" fmla="*/ 33539 w 67077"/>
                  <a:gd name="connsiteY5" fmla="*/ 0 h 64223"/>
                  <a:gd name="connsiteX6" fmla="*/ 50665 w 67077"/>
                  <a:gd name="connsiteY6" fmla="*/ 4282 h 64223"/>
                  <a:gd name="connsiteX7" fmla="*/ 62796 w 67077"/>
                  <a:gd name="connsiteY7" fmla="*/ 15699 h 64223"/>
                  <a:gd name="connsiteX8" fmla="*/ 67078 w 67077"/>
                  <a:gd name="connsiteY8" fmla="*/ 32112 h 64223"/>
                  <a:gd name="connsiteX9" fmla="*/ 62796 w 67077"/>
                  <a:gd name="connsiteY9" fmla="*/ 48524 h 64223"/>
                  <a:gd name="connsiteX10" fmla="*/ 50665 w 67077"/>
                  <a:gd name="connsiteY10" fmla="*/ 59942 h 64223"/>
                  <a:gd name="connsiteX11" fmla="*/ 33539 w 67077"/>
                  <a:gd name="connsiteY11" fmla="*/ 64223 h 64223"/>
                  <a:gd name="connsiteX12" fmla="*/ 16413 w 67077"/>
                  <a:gd name="connsiteY12" fmla="*/ 59942 h 64223"/>
                  <a:gd name="connsiteX13" fmla="*/ 43529 w 67077"/>
                  <a:gd name="connsiteY13" fmla="*/ 49238 h 64223"/>
                  <a:gd name="connsiteX14" fmla="*/ 50308 w 67077"/>
                  <a:gd name="connsiteY14" fmla="*/ 42102 h 64223"/>
                  <a:gd name="connsiteX15" fmla="*/ 52806 w 67077"/>
                  <a:gd name="connsiteY15" fmla="*/ 31755 h 64223"/>
                  <a:gd name="connsiteX16" fmla="*/ 50308 w 67077"/>
                  <a:gd name="connsiteY16" fmla="*/ 21408 h 64223"/>
                  <a:gd name="connsiteX17" fmla="*/ 43529 w 67077"/>
                  <a:gd name="connsiteY17" fmla="*/ 14272 h 64223"/>
                  <a:gd name="connsiteX18" fmla="*/ 33539 w 67077"/>
                  <a:gd name="connsiteY18" fmla="*/ 11774 h 64223"/>
                  <a:gd name="connsiteX19" fmla="*/ 23549 w 67077"/>
                  <a:gd name="connsiteY19" fmla="*/ 14272 h 64223"/>
                  <a:gd name="connsiteX20" fmla="*/ 16769 w 67077"/>
                  <a:gd name="connsiteY20" fmla="*/ 21408 h 64223"/>
                  <a:gd name="connsiteX21" fmla="*/ 14272 w 67077"/>
                  <a:gd name="connsiteY21" fmla="*/ 31755 h 64223"/>
                  <a:gd name="connsiteX22" fmla="*/ 16769 w 67077"/>
                  <a:gd name="connsiteY22" fmla="*/ 42102 h 64223"/>
                  <a:gd name="connsiteX23" fmla="*/ 23549 w 67077"/>
                  <a:gd name="connsiteY23" fmla="*/ 49238 h 64223"/>
                  <a:gd name="connsiteX24" fmla="*/ 33539 w 67077"/>
                  <a:gd name="connsiteY24" fmla="*/ 51736 h 64223"/>
                  <a:gd name="connsiteX25" fmla="*/ 43529 w 67077"/>
                  <a:gd name="connsiteY25" fmla="*/ 49238 h 6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077" h="64223">
                    <a:moveTo>
                      <a:pt x="16413" y="59942"/>
                    </a:moveTo>
                    <a:cubicBezTo>
                      <a:pt x="11417" y="57087"/>
                      <a:pt x="7136" y="53520"/>
                      <a:pt x="4281" y="48524"/>
                    </a:cubicBezTo>
                    <a:cubicBezTo>
                      <a:pt x="1427" y="43529"/>
                      <a:pt x="0" y="38177"/>
                      <a:pt x="0" y="32112"/>
                    </a:cubicBezTo>
                    <a:cubicBezTo>
                      <a:pt x="0" y="26046"/>
                      <a:pt x="1427" y="20694"/>
                      <a:pt x="4281" y="15699"/>
                    </a:cubicBezTo>
                    <a:cubicBezTo>
                      <a:pt x="7136" y="10704"/>
                      <a:pt x="11061" y="7136"/>
                      <a:pt x="16413" y="4282"/>
                    </a:cubicBezTo>
                    <a:cubicBezTo>
                      <a:pt x="21408" y="1427"/>
                      <a:pt x="27473" y="0"/>
                      <a:pt x="33539" y="0"/>
                    </a:cubicBezTo>
                    <a:cubicBezTo>
                      <a:pt x="39961" y="0"/>
                      <a:pt x="45670" y="1427"/>
                      <a:pt x="50665" y="4282"/>
                    </a:cubicBezTo>
                    <a:cubicBezTo>
                      <a:pt x="55660" y="7136"/>
                      <a:pt x="59942" y="10704"/>
                      <a:pt x="62796" y="15699"/>
                    </a:cubicBezTo>
                    <a:cubicBezTo>
                      <a:pt x="65651" y="20694"/>
                      <a:pt x="67078" y="26046"/>
                      <a:pt x="67078" y="32112"/>
                    </a:cubicBezTo>
                    <a:cubicBezTo>
                      <a:pt x="67078" y="38177"/>
                      <a:pt x="65651" y="43529"/>
                      <a:pt x="62796" y="48524"/>
                    </a:cubicBezTo>
                    <a:cubicBezTo>
                      <a:pt x="59942" y="53520"/>
                      <a:pt x="56017" y="57087"/>
                      <a:pt x="50665" y="59942"/>
                    </a:cubicBezTo>
                    <a:cubicBezTo>
                      <a:pt x="45670" y="62796"/>
                      <a:pt x="39961" y="64223"/>
                      <a:pt x="33539" y="64223"/>
                    </a:cubicBezTo>
                    <a:cubicBezTo>
                      <a:pt x="27473" y="63867"/>
                      <a:pt x="21765" y="62796"/>
                      <a:pt x="16413" y="59942"/>
                    </a:cubicBezTo>
                    <a:close/>
                    <a:moveTo>
                      <a:pt x="43529" y="49238"/>
                    </a:moveTo>
                    <a:cubicBezTo>
                      <a:pt x="46384" y="47454"/>
                      <a:pt x="48881" y="45313"/>
                      <a:pt x="50308" y="42102"/>
                    </a:cubicBezTo>
                    <a:cubicBezTo>
                      <a:pt x="52092" y="39248"/>
                      <a:pt x="52806" y="35680"/>
                      <a:pt x="52806" y="31755"/>
                    </a:cubicBezTo>
                    <a:cubicBezTo>
                      <a:pt x="52806" y="27830"/>
                      <a:pt x="52092" y="24619"/>
                      <a:pt x="50308" y="21408"/>
                    </a:cubicBezTo>
                    <a:cubicBezTo>
                      <a:pt x="48524" y="18553"/>
                      <a:pt x="46384" y="16056"/>
                      <a:pt x="43529" y="14272"/>
                    </a:cubicBezTo>
                    <a:cubicBezTo>
                      <a:pt x="40675" y="12488"/>
                      <a:pt x="37464" y="11774"/>
                      <a:pt x="33539" y="11774"/>
                    </a:cubicBezTo>
                    <a:cubicBezTo>
                      <a:pt x="29614" y="11774"/>
                      <a:pt x="26760" y="12488"/>
                      <a:pt x="23549" y="14272"/>
                    </a:cubicBezTo>
                    <a:cubicBezTo>
                      <a:pt x="20694" y="16056"/>
                      <a:pt x="18197" y="18197"/>
                      <a:pt x="16769" y="21408"/>
                    </a:cubicBezTo>
                    <a:cubicBezTo>
                      <a:pt x="14985" y="24262"/>
                      <a:pt x="14272" y="27830"/>
                      <a:pt x="14272" y="31755"/>
                    </a:cubicBezTo>
                    <a:cubicBezTo>
                      <a:pt x="14272" y="35680"/>
                      <a:pt x="14985" y="38891"/>
                      <a:pt x="16769" y="42102"/>
                    </a:cubicBezTo>
                    <a:cubicBezTo>
                      <a:pt x="18553" y="44956"/>
                      <a:pt x="20694" y="47454"/>
                      <a:pt x="23549" y="49238"/>
                    </a:cubicBezTo>
                    <a:cubicBezTo>
                      <a:pt x="26403" y="51022"/>
                      <a:pt x="29614" y="51736"/>
                      <a:pt x="33539" y="51736"/>
                    </a:cubicBezTo>
                    <a:cubicBezTo>
                      <a:pt x="37464" y="51736"/>
                      <a:pt x="40675" y="51022"/>
                      <a:pt x="43529" y="49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9A8EC9D2-0F08-4EB4-A37C-D2A1B031819C}"/>
                  </a:ext>
                </a:extLst>
              </p:cNvPr>
              <p:cNvSpPr/>
              <p:nvPr/>
            </p:nvSpPr>
            <p:spPr>
              <a:xfrm>
                <a:off x="10547007" y="959727"/>
                <a:ext cx="62082" cy="61369"/>
              </a:xfrm>
              <a:custGeom>
                <a:avLst/>
                <a:gdLst>
                  <a:gd name="connsiteX0" fmla="*/ 0 w 62082"/>
                  <a:gd name="connsiteY0" fmla="*/ 0 h 61369"/>
                  <a:gd name="connsiteX1" fmla="*/ 27830 w 62082"/>
                  <a:gd name="connsiteY1" fmla="*/ 0 h 61369"/>
                  <a:gd name="connsiteX2" fmla="*/ 45670 w 62082"/>
                  <a:gd name="connsiteY2" fmla="*/ 3925 h 61369"/>
                  <a:gd name="connsiteX3" fmla="*/ 57801 w 62082"/>
                  <a:gd name="connsiteY3" fmla="*/ 14629 h 61369"/>
                  <a:gd name="connsiteX4" fmla="*/ 62083 w 62082"/>
                  <a:gd name="connsiteY4" fmla="*/ 30685 h 61369"/>
                  <a:gd name="connsiteX5" fmla="*/ 57801 w 62082"/>
                  <a:gd name="connsiteY5" fmla="*/ 46740 h 61369"/>
                  <a:gd name="connsiteX6" fmla="*/ 45670 w 62082"/>
                  <a:gd name="connsiteY6" fmla="*/ 57444 h 61369"/>
                  <a:gd name="connsiteX7" fmla="*/ 27830 w 62082"/>
                  <a:gd name="connsiteY7" fmla="*/ 61369 h 61369"/>
                  <a:gd name="connsiteX8" fmla="*/ 0 w 62082"/>
                  <a:gd name="connsiteY8" fmla="*/ 61369 h 61369"/>
                  <a:gd name="connsiteX9" fmla="*/ 0 w 62082"/>
                  <a:gd name="connsiteY9" fmla="*/ 0 h 61369"/>
                  <a:gd name="connsiteX10" fmla="*/ 27473 w 62082"/>
                  <a:gd name="connsiteY10" fmla="*/ 49952 h 61369"/>
                  <a:gd name="connsiteX11" fmla="*/ 42102 w 62082"/>
                  <a:gd name="connsiteY11" fmla="*/ 44956 h 61369"/>
                  <a:gd name="connsiteX12" fmla="*/ 47454 w 62082"/>
                  <a:gd name="connsiteY12" fmla="*/ 31041 h 61369"/>
                  <a:gd name="connsiteX13" fmla="*/ 42102 w 62082"/>
                  <a:gd name="connsiteY13" fmla="*/ 17126 h 61369"/>
                  <a:gd name="connsiteX14" fmla="*/ 27473 w 62082"/>
                  <a:gd name="connsiteY14" fmla="*/ 12131 h 61369"/>
                  <a:gd name="connsiteX15" fmla="*/ 14629 w 62082"/>
                  <a:gd name="connsiteY15" fmla="*/ 12131 h 61369"/>
                  <a:gd name="connsiteX16" fmla="*/ 14629 w 62082"/>
                  <a:gd name="connsiteY16" fmla="*/ 50308 h 61369"/>
                  <a:gd name="connsiteX17" fmla="*/ 27473 w 62082"/>
                  <a:gd name="connsiteY17" fmla="*/ 50308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082" h="61369">
                    <a:moveTo>
                      <a:pt x="0" y="0"/>
                    </a:moveTo>
                    <a:lnTo>
                      <a:pt x="27830" y="0"/>
                    </a:lnTo>
                    <a:cubicBezTo>
                      <a:pt x="34609" y="0"/>
                      <a:pt x="40318" y="1427"/>
                      <a:pt x="45670" y="3925"/>
                    </a:cubicBezTo>
                    <a:cubicBezTo>
                      <a:pt x="50665" y="6422"/>
                      <a:pt x="54947" y="9990"/>
                      <a:pt x="57801" y="14629"/>
                    </a:cubicBezTo>
                    <a:cubicBezTo>
                      <a:pt x="60655" y="19267"/>
                      <a:pt x="62083" y="24619"/>
                      <a:pt x="62083" y="30685"/>
                    </a:cubicBezTo>
                    <a:cubicBezTo>
                      <a:pt x="62083" y="36750"/>
                      <a:pt x="60655" y="42102"/>
                      <a:pt x="57801" y="46740"/>
                    </a:cubicBezTo>
                    <a:cubicBezTo>
                      <a:pt x="54947" y="51379"/>
                      <a:pt x="51022" y="54947"/>
                      <a:pt x="45670" y="57444"/>
                    </a:cubicBezTo>
                    <a:cubicBezTo>
                      <a:pt x="40675" y="59942"/>
                      <a:pt x="34609" y="61369"/>
                      <a:pt x="27830" y="61369"/>
                    </a:cubicBezTo>
                    <a:lnTo>
                      <a:pt x="0" y="61369"/>
                    </a:lnTo>
                    <a:lnTo>
                      <a:pt x="0" y="0"/>
                    </a:lnTo>
                    <a:close/>
                    <a:moveTo>
                      <a:pt x="27473" y="49952"/>
                    </a:moveTo>
                    <a:cubicBezTo>
                      <a:pt x="33539" y="49952"/>
                      <a:pt x="38534" y="48168"/>
                      <a:pt x="42102" y="44956"/>
                    </a:cubicBezTo>
                    <a:cubicBezTo>
                      <a:pt x="45670" y="41388"/>
                      <a:pt x="47454" y="36750"/>
                      <a:pt x="47454" y="31041"/>
                    </a:cubicBezTo>
                    <a:cubicBezTo>
                      <a:pt x="47454" y="25333"/>
                      <a:pt x="45670" y="20694"/>
                      <a:pt x="42102" y="17126"/>
                    </a:cubicBezTo>
                    <a:cubicBezTo>
                      <a:pt x="38534" y="13558"/>
                      <a:pt x="33539" y="12131"/>
                      <a:pt x="27473" y="12131"/>
                    </a:cubicBezTo>
                    <a:lnTo>
                      <a:pt x="14629" y="12131"/>
                    </a:lnTo>
                    <a:lnTo>
                      <a:pt x="14629" y="50308"/>
                    </a:lnTo>
                    <a:lnTo>
                      <a:pt x="27473" y="50308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5B40BD5-2520-464E-8957-92C5CDFCA6B7}"/>
                  </a:ext>
                </a:extLst>
              </p:cNvPr>
              <p:cNvSpPr/>
              <p:nvPr/>
            </p:nvSpPr>
            <p:spPr>
              <a:xfrm>
                <a:off x="10651549" y="959727"/>
                <a:ext cx="62082" cy="61369"/>
              </a:xfrm>
              <a:custGeom>
                <a:avLst/>
                <a:gdLst>
                  <a:gd name="connsiteX0" fmla="*/ 0 w 62082"/>
                  <a:gd name="connsiteY0" fmla="*/ 0 h 61369"/>
                  <a:gd name="connsiteX1" fmla="*/ 27830 w 62082"/>
                  <a:gd name="connsiteY1" fmla="*/ 0 h 61369"/>
                  <a:gd name="connsiteX2" fmla="*/ 45670 w 62082"/>
                  <a:gd name="connsiteY2" fmla="*/ 3925 h 61369"/>
                  <a:gd name="connsiteX3" fmla="*/ 57801 w 62082"/>
                  <a:gd name="connsiteY3" fmla="*/ 14629 h 61369"/>
                  <a:gd name="connsiteX4" fmla="*/ 62083 w 62082"/>
                  <a:gd name="connsiteY4" fmla="*/ 30685 h 61369"/>
                  <a:gd name="connsiteX5" fmla="*/ 57801 w 62082"/>
                  <a:gd name="connsiteY5" fmla="*/ 46740 h 61369"/>
                  <a:gd name="connsiteX6" fmla="*/ 45670 w 62082"/>
                  <a:gd name="connsiteY6" fmla="*/ 57444 h 61369"/>
                  <a:gd name="connsiteX7" fmla="*/ 27830 w 62082"/>
                  <a:gd name="connsiteY7" fmla="*/ 61369 h 61369"/>
                  <a:gd name="connsiteX8" fmla="*/ 0 w 62082"/>
                  <a:gd name="connsiteY8" fmla="*/ 61369 h 61369"/>
                  <a:gd name="connsiteX9" fmla="*/ 0 w 62082"/>
                  <a:gd name="connsiteY9" fmla="*/ 0 h 61369"/>
                  <a:gd name="connsiteX10" fmla="*/ 27473 w 62082"/>
                  <a:gd name="connsiteY10" fmla="*/ 49952 h 61369"/>
                  <a:gd name="connsiteX11" fmla="*/ 42102 w 62082"/>
                  <a:gd name="connsiteY11" fmla="*/ 44956 h 61369"/>
                  <a:gd name="connsiteX12" fmla="*/ 47454 w 62082"/>
                  <a:gd name="connsiteY12" fmla="*/ 31041 h 61369"/>
                  <a:gd name="connsiteX13" fmla="*/ 42102 w 62082"/>
                  <a:gd name="connsiteY13" fmla="*/ 17126 h 61369"/>
                  <a:gd name="connsiteX14" fmla="*/ 27473 w 62082"/>
                  <a:gd name="connsiteY14" fmla="*/ 12131 h 61369"/>
                  <a:gd name="connsiteX15" fmla="*/ 14629 w 62082"/>
                  <a:gd name="connsiteY15" fmla="*/ 12131 h 61369"/>
                  <a:gd name="connsiteX16" fmla="*/ 14629 w 62082"/>
                  <a:gd name="connsiteY16" fmla="*/ 50308 h 61369"/>
                  <a:gd name="connsiteX17" fmla="*/ 27473 w 62082"/>
                  <a:gd name="connsiteY17" fmla="*/ 50308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082" h="61369">
                    <a:moveTo>
                      <a:pt x="0" y="0"/>
                    </a:moveTo>
                    <a:lnTo>
                      <a:pt x="27830" y="0"/>
                    </a:lnTo>
                    <a:cubicBezTo>
                      <a:pt x="34609" y="0"/>
                      <a:pt x="40318" y="1427"/>
                      <a:pt x="45670" y="3925"/>
                    </a:cubicBezTo>
                    <a:cubicBezTo>
                      <a:pt x="50665" y="6422"/>
                      <a:pt x="54947" y="9990"/>
                      <a:pt x="57801" y="14629"/>
                    </a:cubicBezTo>
                    <a:cubicBezTo>
                      <a:pt x="60655" y="19267"/>
                      <a:pt x="62083" y="24619"/>
                      <a:pt x="62083" y="30685"/>
                    </a:cubicBezTo>
                    <a:cubicBezTo>
                      <a:pt x="62083" y="36750"/>
                      <a:pt x="60655" y="42102"/>
                      <a:pt x="57801" y="46740"/>
                    </a:cubicBezTo>
                    <a:cubicBezTo>
                      <a:pt x="54947" y="51379"/>
                      <a:pt x="51022" y="54947"/>
                      <a:pt x="45670" y="57444"/>
                    </a:cubicBezTo>
                    <a:cubicBezTo>
                      <a:pt x="40675" y="59942"/>
                      <a:pt x="34609" y="61369"/>
                      <a:pt x="27830" y="61369"/>
                    </a:cubicBezTo>
                    <a:lnTo>
                      <a:pt x="0" y="61369"/>
                    </a:lnTo>
                    <a:lnTo>
                      <a:pt x="0" y="0"/>
                    </a:lnTo>
                    <a:close/>
                    <a:moveTo>
                      <a:pt x="27473" y="49952"/>
                    </a:moveTo>
                    <a:cubicBezTo>
                      <a:pt x="33539" y="49952"/>
                      <a:pt x="38534" y="48168"/>
                      <a:pt x="42102" y="44956"/>
                    </a:cubicBezTo>
                    <a:cubicBezTo>
                      <a:pt x="45670" y="41388"/>
                      <a:pt x="47454" y="36750"/>
                      <a:pt x="47454" y="31041"/>
                    </a:cubicBezTo>
                    <a:cubicBezTo>
                      <a:pt x="47454" y="25333"/>
                      <a:pt x="45670" y="20694"/>
                      <a:pt x="42102" y="17126"/>
                    </a:cubicBezTo>
                    <a:cubicBezTo>
                      <a:pt x="38534" y="13558"/>
                      <a:pt x="33539" y="12131"/>
                      <a:pt x="27473" y="12131"/>
                    </a:cubicBezTo>
                    <a:lnTo>
                      <a:pt x="14629" y="12131"/>
                    </a:lnTo>
                    <a:lnTo>
                      <a:pt x="14629" y="50308"/>
                    </a:lnTo>
                    <a:lnTo>
                      <a:pt x="27473" y="50308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4500459-7265-44C3-8129-B9F104C8735D}"/>
                  </a:ext>
                </a:extLst>
              </p:cNvPr>
              <p:cNvSpPr/>
              <p:nvPr/>
            </p:nvSpPr>
            <p:spPr>
              <a:xfrm>
                <a:off x="10716486" y="959727"/>
                <a:ext cx="68861" cy="61369"/>
              </a:xfrm>
              <a:custGeom>
                <a:avLst/>
                <a:gdLst>
                  <a:gd name="connsiteX0" fmla="*/ 48524 w 68861"/>
                  <a:gd name="connsiteY0" fmla="*/ 48168 h 61369"/>
                  <a:gd name="connsiteX1" fmla="*/ 19981 w 68861"/>
                  <a:gd name="connsiteY1" fmla="*/ 48168 h 61369"/>
                  <a:gd name="connsiteX2" fmla="*/ 14629 w 68861"/>
                  <a:gd name="connsiteY2" fmla="*/ 61369 h 61369"/>
                  <a:gd name="connsiteX3" fmla="*/ 0 w 68861"/>
                  <a:gd name="connsiteY3" fmla="*/ 61369 h 61369"/>
                  <a:gd name="connsiteX4" fmla="*/ 27473 w 68861"/>
                  <a:gd name="connsiteY4" fmla="*/ 0 h 61369"/>
                  <a:gd name="connsiteX5" fmla="*/ 41388 w 68861"/>
                  <a:gd name="connsiteY5" fmla="*/ 0 h 61369"/>
                  <a:gd name="connsiteX6" fmla="*/ 68862 w 68861"/>
                  <a:gd name="connsiteY6" fmla="*/ 61369 h 61369"/>
                  <a:gd name="connsiteX7" fmla="*/ 54233 w 68861"/>
                  <a:gd name="connsiteY7" fmla="*/ 61369 h 61369"/>
                  <a:gd name="connsiteX8" fmla="*/ 48524 w 68861"/>
                  <a:gd name="connsiteY8" fmla="*/ 48168 h 61369"/>
                  <a:gd name="connsiteX9" fmla="*/ 44243 w 68861"/>
                  <a:gd name="connsiteY9" fmla="*/ 37464 h 61369"/>
                  <a:gd name="connsiteX10" fmla="*/ 34609 w 68861"/>
                  <a:gd name="connsiteY10" fmla="*/ 13915 h 61369"/>
                  <a:gd name="connsiteX11" fmla="*/ 24976 w 68861"/>
                  <a:gd name="connsiteY11" fmla="*/ 37464 h 61369"/>
                  <a:gd name="connsiteX12" fmla="*/ 44243 w 68861"/>
                  <a:gd name="connsiteY12" fmla="*/ 37464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861" h="61369">
                    <a:moveTo>
                      <a:pt x="48524" y="48168"/>
                    </a:moveTo>
                    <a:lnTo>
                      <a:pt x="19981" y="48168"/>
                    </a:lnTo>
                    <a:lnTo>
                      <a:pt x="14629" y="61369"/>
                    </a:lnTo>
                    <a:lnTo>
                      <a:pt x="0" y="61369"/>
                    </a:lnTo>
                    <a:lnTo>
                      <a:pt x="27473" y="0"/>
                    </a:lnTo>
                    <a:lnTo>
                      <a:pt x="41388" y="0"/>
                    </a:lnTo>
                    <a:lnTo>
                      <a:pt x="68862" y="61369"/>
                    </a:lnTo>
                    <a:lnTo>
                      <a:pt x="54233" y="61369"/>
                    </a:lnTo>
                    <a:lnTo>
                      <a:pt x="48524" y="48168"/>
                    </a:lnTo>
                    <a:close/>
                    <a:moveTo>
                      <a:pt x="44243" y="37464"/>
                    </a:moveTo>
                    <a:lnTo>
                      <a:pt x="34609" y="13915"/>
                    </a:lnTo>
                    <a:lnTo>
                      <a:pt x="24976" y="37464"/>
                    </a:lnTo>
                    <a:lnTo>
                      <a:pt x="44243" y="3746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FECD711-349F-4CF2-A155-E1857891B151}"/>
                  </a:ext>
                </a:extLst>
              </p:cNvPr>
              <p:cNvSpPr/>
              <p:nvPr/>
            </p:nvSpPr>
            <p:spPr>
              <a:xfrm>
                <a:off x="10781779" y="959370"/>
                <a:ext cx="53519" cy="61725"/>
              </a:xfrm>
              <a:custGeom>
                <a:avLst/>
                <a:gdLst>
                  <a:gd name="connsiteX0" fmla="*/ 19624 w 53519"/>
                  <a:gd name="connsiteY0" fmla="*/ 11774 h 61725"/>
                  <a:gd name="connsiteX1" fmla="*/ 0 w 53519"/>
                  <a:gd name="connsiteY1" fmla="*/ 11774 h 61725"/>
                  <a:gd name="connsiteX2" fmla="*/ 0 w 53519"/>
                  <a:gd name="connsiteY2" fmla="*/ 0 h 61725"/>
                  <a:gd name="connsiteX3" fmla="*/ 53520 w 53519"/>
                  <a:gd name="connsiteY3" fmla="*/ 0 h 61725"/>
                  <a:gd name="connsiteX4" fmla="*/ 53520 w 53519"/>
                  <a:gd name="connsiteY4" fmla="*/ 11774 h 61725"/>
                  <a:gd name="connsiteX5" fmla="*/ 33896 w 53519"/>
                  <a:gd name="connsiteY5" fmla="*/ 11774 h 61725"/>
                  <a:gd name="connsiteX6" fmla="*/ 33896 w 53519"/>
                  <a:gd name="connsiteY6" fmla="*/ 61726 h 61725"/>
                  <a:gd name="connsiteX7" fmla="*/ 19624 w 53519"/>
                  <a:gd name="connsiteY7" fmla="*/ 61726 h 61725"/>
                  <a:gd name="connsiteX8" fmla="*/ 19624 w 53519"/>
                  <a:gd name="connsiteY8" fmla="*/ 11774 h 6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519" h="61725">
                    <a:moveTo>
                      <a:pt x="19624" y="11774"/>
                    </a:moveTo>
                    <a:lnTo>
                      <a:pt x="0" y="11774"/>
                    </a:lnTo>
                    <a:lnTo>
                      <a:pt x="0" y="0"/>
                    </a:lnTo>
                    <a:lnTo>
                      <a:pt x="53520" y="0"/>
                    </a:lnTo>
                    <a:lnTo>
                      <a:pt x="53520" y="11774"/>
                    </a:lnTo>
                    <a:lnTo>
                      <a:pt x="33896" y="11774"/>
                    </a:lnTo>
                    <a:lnTo>
                      <a:pt x="33896" y="61726"/>
                    </a:lnTo>
                    <a:lnTo>
                      <a:pt x="19624" y="61726"/>
                    </a:lnTo>
                    <a:lnTo>
                      <a:pt x="19624" y="1177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9320B07-31DD-424C-8816-01FFE8EE0835}"/>
                  </a:ext>
                </a:extLst>
              </p:cNvPr>
              <p:cNvSpPr/>
              <p:nvPr/>
            </p:nvSpPr>
            <p:spPr>
              <a:xfrm>
                <a:off x="10832088" y="959727"/>
                <a:ext cx="68861" cy="61369"/>
              </a:xfrm>
              <a:custGeom>
                <a:avLst/>
                <a:gdLst>
                  <a:gd name="connsiteX0" fmla="*/ 48524 w 68861"/>
                  <a:gd name="connsiteY0" fmla="*/ 48168 h 61369"/>
                  <a:gd name="connsiteX1" fmla="*/ 19981 w 68861"/>
                  <a:gd name="connsiteY1" fmla="*/ 48168 h 61369"/>
                  <a:gd name="connsiteX2" fmla="*/ 14629 w 68861"/>
                  <a:gd name="connsiteY2" fmla="*/ 61369 h 61369"/>
                  <a:gd name="connsiteX3" fmla="*/ 0 w 68861"/>
                  <a:gd name="connsiteY3" fmla="*/ 61369 h 61369"/>
                  <a:gd name="connsiteX4" fmla="*/ 27473 w 68861"/>
                  <a:gd name="connsiteY4" fmla="*/ 0 h 61369"/>
                  <a:gd name="connsiteX5" fmla="*/ 41388 w 68861"/>
                  <a:gd name="connsiteY5" fmla="*/ 0 h 61369"/>
                  <a:gd name="connsiteX6" fmla="*/ 68862 w 68861"/>
                  <a:gd name="connsiteY6" fmla="*/ 61369 h 61369"/>
                  <a:gd name="connsiteX7" fmla="*/ 53876 w 68861"/>
                  <a:gd name="connsiteY7" fmla="*/ 61369 h 61369"/>
                  <a:gd name="connsiteX8" fmla="*/ 48524 w 68861"/>
                  <a:gd name="connsiteY8" fmla="*/ 48168 h 61369"/>
                  <a:gd name="connsiteX9" fmla="*/ 43886 w 68861"/>
                  <a:gd name="connsiteY9" fmla="*/ 37464 h 61369"/>
                  <a:gd name="connsiteX10" fmla="*/ 34252 w 68861"/>
                  <a:gd name="connsiteY10" fmla="*/ 13915 h 61369"/>
                  <a:gd name="connsiteX11" fmla="*/ 24619 w 68861"/>
                  <a:gd name="connsiteY11" fmla="*/ 37464 h 61369"/>
                  <a:gd name="connsiteX12" fmla="*/ 43886 w 68861"/>
                  <a:gd name="connsiteY12" fmla="*/ 37464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861" h="61369">
                    <a:moveTo>
                      <a:pt x="48524" y="48168"/>
                    </a:moveTo>
                    <a:lnTo>
                      <a:pt x="19981" y="48168"/>
                    </a:lnTo>
                    <a:lnTo>
                      <a:pt x="14629" y="61369"/>
                    </a:lnTo>
                    <a:lnTo>
                      <a:pt x="0" y="61369"/>
                    </a:lnTo>
                    <a:lnTo>
                      <a:pt x="27473" y="0"/>
                    </a:lnTo>
                    <a:lnTo>
                      <a:pt x="41388" y="0"/>
                    </a:lnTo>
                    <a:lnTo>
                      <a:pt x="68862" y="61369"/>
                    </a:lnTo>
                    <a:lnTo>
                      <a:pt x="53876" y="61369"/>
                    </a:lnTo>
                    <a:lnTo>
                      <a:pt x="48524" y="48168"/>
                    </a:lnTo>
                    <a:close/>
                    <a:moveTo>
                      <a:pt x="43886" y="37464"/>
                    </a:moveTo>
                    <a:lnTo>
                      <a:pt x="34252" y="13915"/>
                    </a:lnTo>
                    <a:lnTo>
                      <a:pt x="24619" y="37464"/>
                    </a:lnTo>
                    <a:lnTo>
                      <a:pt x="43886" y="3746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69CD8A4-DC2F-4FFC-BAE6-035EC1A27CFA}"/>
                  </a:ext>
                </a:extLst>
              </p:cNvPr>
              <p:cNvSpPr/>
              <p:nvPr/>
            </p:nvSpPr>
            <p:spPr>
              <a:xfrm>
                <a:off x="10939484" y="959727"/>
                <a:ext cx="69575" cy="61369"/>
              </a:xfrm>
              <a:custGeom>
                <a:avLst/>
                <a:gdLst>
                  <a:gd name="connsiteX0" fmla="*/ 55660 w 69575"/>
                  <a:gd name="connsiteY0" fmla="*/ 61369 h 61369"/>
                  <a:gd name="connsiteX1" fmla="*/ 55660 w 69575"/>
                  <a:gd name="connsiteY1" fmla="*/ 24619 h 61369"/>
                  <a:gd name="connsiteX2" fmla="*/ 37464 w 69575"/>
                  <a:gd name="connsiteY2" fmla="*/ 54947 h 61369"/>
                  <a:gd name="connsiteX3" fmla="*/ 31041 w 69575"/>
                  <a:gd name="connsiteY3" fmla="*/ 54947 h 61369"/>
                  <a:gd name="connsiteX4" fmla="*/ 13202 w 69575"/>
                  <a:gd name="connsiteY4" fmla="*/ 25333 h 61369"/>
                  <a:gd name="connsiteX5" fmla="*/ 13202 w 69575"/>
                  <a:gd name="connsiteY5" fmla="*/ 61369 h 61369"/>
                  <a:gd name="connsiteX6" fmla="*/ 0 w 69575"/>
                  <a:gd name="connsiteY6" fmla="*/ 61369 h 61369"/>
                  <a:gd name="connsiteX7" fmla="*/ 0 w 69575"/>
                  <a:gd name="connsiteY7" fmla="*/ 0 h 61369"/>
                  <a:gd name="connsiteX8" fmla="*/ 11774 w 69575"/>
                  <a:gd name="connsiteY8" fmla="*/ 0 h 61369"/>
                  <a:gd name="connsiteX9" fmla="*/ 34966 w 69575"/>
                  <a:gd name="connsiteY9" fmla="*/ 38177 h 61369"/>
                  <a:gd name="connsiteX10" fmla="*/ 57801 w 69575"/>
                  <a:gd name="connsiteY10" fmla="*/ 0 h 61369"/>
                  <a:gd name="connsiteX11" fmla="*/ 69575 w 69575"/>
                  <a:gd name="connsiteY11" fmla="*/ 0 h 61369"/>
                  <a:gd name="connsiteX12" fmla="*/ 69575 w 69575"/>
                  <a:gd name="connsiteY12" fmla="*/ 61369 h 61369"/>
                  <a:gd name="connsiteX13" fmla="*/ 55660 w 69575"/>
                  <a:gd name="connsiteY13" fmla="*/ 61369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575" h="61369">
                    <a:moveTo>
                      <a:pt x="55660" y="61369"/>
                    </a:moveTo>
                    <a:lnTo>
                      <a:pt x="55660" y="24619"/>
                    </a:lnTo>
                    <a:lnTo>
                      <a:pt x="37464" y="54947"/>
                    </a:lnTo>
                    <a:lnTo>
                      <a:pt x="31041" y="54947"/>
                    </a:lnTo>
                    <a:lnTo>
                      <a:pt x="13202" y="25333"/>
                    </a:lnTo>
                    <a:lnTo>
                      <a:pt x="13202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11774" y="0"/>
                    </a:lnTo>
                    <a:lnTo>
                      <a:pt x="34966" y="38177"/>
                    </a:lnTo>
                    <a:lnTo>
                      <a:pt x="57801" y="0"/>
                    </a:lnTo>
                    <a:lnTo>
                      <a:pt x="69575" y="0"/>
                    </a:lnTo>
                    <a:lnTo>
                      <a:pt x="69575" y="61369"/>
                    </a:lnTo>
                    <a:lnTo>
                      <a:pt x="55660" y="61369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DA628772-C11F-4F8E-A0C6-97962EBD56AF}"/>
                  </a:ext>
                </a:extLst>
              </p:cNvPr>
              <p:cNvSpPr/>
              <p:nvPr/>
            </p:nvSpPr>
            <p:spPr>
              <a:xfrm>
                <a:off x="11018692" y="959727"/>
                <a:ext cx="68861" cy="61369"/>
              </a:xfrm>
              <a:custGeom>
                <a:avLst/>
                <a:gdLst>
                  <a:gd name="connsiteX0" fmla="*/ 48524 w 68861"/>
                  <a:gd name="connsiteY0" fmla="*/ 48168 h 61369"/>
                  <a:gd name="connsiteX1" fmla="*/ 19981 w 68861"/>
                  <a:gd name="connsiteY1" fmla="*/ 48168 h 61369"/>
                  <a:gd name="connsiteX2" fmla="*/ 14629 w 68861"/>
                  <a:gd name="connsiteY2" fmla="*/ 61369 h 61369"/>
                  <a:gd name="connsiteX3" fmla="*/ 0 w 68861"/>
                  <a:gd name="connsiteY3" fmla="*/ 61369 h 61369"/>
                  <a:gd name="connsiteX4" fmla="*/ 27473 w 68861"/>
                  <a:gd name="connsiteY4" fmla="*/ 0 h 61369"/>
                  <a:gd name="connsiteX5" fmla="*/ 41388 w 68861"/>
                  <a:gd name="connsiteY5" fmla="*/ 0 h 61369"/>
                  <a:gd name="connsiteX6" fmla="*/ 68862 w 68861"/>
                  <a:gd name="connsiteY6" fmla="*/ 61369 h 61369"/>
                  <a:gd name="connsiteX7" fmla="*/ 53876 w 68861"/>
                  <a:gd name="connsiteY7" fmla="*/ 61369 h 61369"/>
                  <a:gd name="connsiteX8" fmla="*/ 48524 w 68861"/>
                  <a:gd name="connsiteY8" fmla="*/ 48168 h 61369"/>
                  <a:gd name="connsiteX9" fmla="*/ 43886 w 68861"/>
                  <a:gd name="connsiteY9" fmla="*/ 37464 h 61369"/>
                  <a:gd name="connsiteX10" fmla="*/ 34252 w 68861"/>
                  <a:gd name="connsiteY10" fmla="*/ 13915 h 61369"/>
                  <a:gd name="connsiteX11" fmla="*/ 24619 w 68861"/>
                  <a:gd name="connsiteY11" fmla="*/ 37464 h 61369"/>
                  <a:gd name="connsiteX12" fmla="*/ 43886 w 68861"/>
                  <a:gd name="connsiteY12" fmla="*/ 37464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861" h="61369">
                    <a:moveTo>
                      <a:pt x="48524" y="48168"/>
                    </a:moveTo>
                    <a:lnTo>
                      <a:pt x="19981" y="48168"/>
                    </a:lnTo>
                    <a:lnTo>
                      <a:pt x="14629" y="61369"/>
                    </a:lnTo>
                    <a:lnTo>
                      <a:pt x="0" y="61369"/>
                    </a:lnTo>
                    <a:lnTo>
                      <a:pt x="27473" y="0"/>
                    </a:lnTo>
                    <a:lnTo>
                      <a:pt x="41388" y="0"/>
                    </a:lnTo>
                    <a:lnTo>
                      <a:pt x="68862" y="61369"/>
                    </a:lnTo>
                    <a:lnTo>
                      <a:pt x="53876" y="61369"/>
                    </a:lnTo>
                    <a:lnTo>
                      <a:pt x="48524" y="48168"/>
                    </a:lnTo>
                    <a:close/>
                    <a:moveTo>
                      <a:pt x="43886" y="37464"/>
                    </a:moveTo>
                    <a:lnTo>
                      <a:pt x="34252" y="13915"/>
                    </a:lnTo>
                    <a:lnTo>
                      <a:pt x="24619" y="37464"/>
                    </a:lnTo>
                    <a:lnTo>
                      <a:pt x="43886" y="3746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AF629D9-A69B-41CC-AA38-52F21DEE7143}"/>
                  </a:ext>
                </a:extLst>
              </p:cNvPr>
              <p:cNvSpPr/>
              <p:nvPr/>
            </p:nvSpPr>
            <p:spPr>
              <a:xfrm>
                <a:off x="11097188" y="959727"/>
                <a:ext cx="54946" cy="61369"/>
              </a:xfrm>
              <a:custGeom>
                <a:avLst/>
                <a:gdLst>
                  <a:gd name="connsiteX0" fmla="*/ 39248 w 54946"/>
                  <a:gd name="connsiteY0" fmla="*/ 61369 h 61369"/>
                  <a:gd name="connsiteX1" fmla="*/ 27473 w 54946"/>
                  <a:gd name="connsiteY1" fmla="*/ 44243 h 61369"/>
                  <a:gd name="connsiteX2" fmla="*/ 26760 w 54946"/>
                  <a:gd name="connsiteY2" fmla="*/ 44243 h 61369"/>
                  <a:gd name="connsiteX3" fmla="*/ 14272 w 54946"/>
                  <a:gd name="connsiteY3" fmla="*/ 44243 h 61369"/>
                  <a:gd name="connsiteX4" fmla="*/ 14272 w 54946"/>
                  <a:gd name="connsiteY4" fmla="*/ 61369 h 61369"/>
                  <a:gd name="connsiteX5" fmla="*/ 0 w 54946"/>
                  <a:gd name="connsiteY5" fmla="*/ 61369 h 61369"/>
                  <a:gd name="connsiteX6" fmla="*/ 0 w 54946"/>
                  <a:gd name="connsiteY6" fmla="*/ 0 h 61369"/>
                  <a:gd name="connsiteX7" fmla="*/ 26760 w 54946"/>
                  <a:gd name="connsiteY7" fmla="*/ 0 h 61369"/>
                  <a:gd name="connsiteX8" fmla="*/ 41032 w 54946"/>
                  <a:gd name="connsiteY8" fmla="*/ 2854 h 61369"/>
                  <a:gd name="connsiteX9" fmla="*/ 50308 w 54946"/>
                  <a:gd name="connsiteY9" fmla="*/ 10704 h 61369"/>
                  <a:gd name="connsiteX10" fmla="*/ 53520 w 54946"/>
                  <a:gd name="connsiteY10" fmla="*/ 22478 h 61369"/>
                  <a:gd name="connsiteX11" fmla="*/ 50308 w 54946"/>
                  <a:gd name="connsiteY11" fmla="*/ 34252 h 61369"/>
                  <a:gd name="connsiteX12" fmla="*/ 41032 w 54946"/>
                  <a:gd name="connsiteY12" fmla="*/ 41745 h 61369"/>
                  <a:gd name="connsiteX13" fmla="*/ 54947 w 54946"/>
                  <a:gd name="connsiteY13" fmla="*/ 61369 h 61369"/>
                  <a:gd name="connsiteX14" fmla="*/ 39248 w 54946"/>
                  <a:gd name="connsiteY14" fmla="*/ 61369 h 61369"/>
                  <a:gd name="connsiteX15" fmla="*/ 35680 w 54946"/>
                  <a:gd name="connsiteY15" fmla="*/ 14272 h 61369"/>
                  <a:gd name="connsiteX16" fmla="*/ 26046 w 54946"/>
                  <a:gd name="connsiteY16" fmla="*/ 11418 h 61369"/>
                  <a:gd name="connsiteX17" fmla="*/ 14272 w 54946"/>
                  <a:gd name="connsiteY17" fmla="*/ 11418 h 61369"/>
                  <a:gd name="connsiteX18" fmla="*/ 14272 w 54946"/>
                  <a:gd name="connsiteY18" fmla="*/ 32825 h 61369"/>
                  <a:gd name="connsiteX19" fmla="*/ 26046 w 54946"/>
                  <a:gd name="connsiteY19" fmla="*/ 32825 h 61369"/>
                  <a:gd name="connsiteX20" fmla="*/ 35680 w 54946"/>
                  <a:gd name="connsiteY20" fmla="*/ 29971 h 61369"/>
                  <a:gd name="connsiteX21" fmla="*/ 38891 w 54946"/>
                  <a:gd name="connsiteY21" fmla="*/ 22121 h 61369"/>
                  <a:gd name="connsiteX22" fmla="*/ 35680 w 54946"/>
                  <a:gd name="connsiteY22" fmla="*/ 14272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946" h="61369">
                    <a:moveTo>
                      <a:pt x="39248" y="61369"/>
                    </a:moveTo>
                    <a:lnTo>
                      <a:pt x="27473" y="44243"/>
                    </a:lnTo>
                    <a:lnTo>
                      <a:pt x="26760" y="44243"/>
                    </a:lnTo>
                    <a:lnTo>
                      <a:pt x="14272" y="44243"/>
                    </a:lnTo>
                    <a:lnTo>
                      <a:pt x="14272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26760" y="0"/>
                    </a:lnTo>
                    <a:cubicBezTo>
                      <a:pt x="32112" y="0"/>
                      <a:pt x="37107" y="1070"/>
                      <a:pt x="41032" y="2854"/>
                    </a:cubicBezTo>
                    <a:cubicBezTo>
                      <a:pt x="44956" y="4638"/>
                      <a:pt x="48168" y="7136"/>
                      <a:pt x="50308" y="10704"/>
                    </a:cubicBezTo>
                    <a:cubicBezTo>
                      <a:pt x="52449" y="13915"/>
                      <a:pt x="53520" y="17840"/>
                      <a:pt x="53520" y="22478"/>
                    </a:cubicBezTo>
                    <a:cubicBezTo>
                      <a:pt x="53520" y="27117"/>
                      <a:pt x="52449" y="31041"/>
                      <a:pt x="50308" y="34252"/>
                    </a:cubicBezTo>
                    <a:cubicBezTo>
                      <a:pt x="48168" y="37464"/>
                      <a:pt x="44956" y="39961"/>
                      <a:pt x="41032" y="41745"/>
                    </a:cubicBezTo>
                    <a:lnTo>
                      <a:pt x="54947" y="61369"/>
                    </a:lnTo>
                    <a:lnTo>
                      <a:pt x="39248" y="61369"/>
                    </a:lnTo>
                    <a:close/>
                    <a:moveTo>
                      <a:pt x="35680" y="14272"/>
                    </a:moveTo>
                    <a:cubicBezTo>
                      <a:pt x="33539" y="12488"/>
                      <a:pt x="30328" y="11418"/>
                      <a:pt x="26046" y="11418"/>
                    </a:cubicBezTo>
                    <a:lnTo>
                      <a:pt x="14272" y="11418"/>
                    </a:lnTo>
                    <a:lnTo>
                      <a:pt x="14272" y="32825"/>
                    </a:lnTo>
                    <a:lnTo>
                      <a:pt x="26046" y="32825"/>
                    </a:lnTo>
                    <a:cubicBezTo>
                      <a:pt x="30328" y="32825"/>
                      <a:pt x="33539" y="31755"/>
                      <a:pt x="35680" y="29971"/>
                    </a:cubicBezTo>
                    <a:cubicBezTo>
                      <a:pt x="37820" y="28187"/>
                      <a:pt x="38891" y="25333"/>
                      <a:pt x="38891" y="22121"/>
                    </a:cubicBezTo>
                    <a:cubicBezTo>
                      <a:pt x="38891" y="18910"/>
                      <a:pt x="37820" y="16056"/>
                      <a:pt x="35680" y="142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19116DC-6433-41AD-A15A-A34CD194EC20}"/>
                  </a:ext>
                </a:extLst>
              </p:cNvPr>
              <p:cNvSpPr/>
              <p:nvPr/>
            </p:nvSpPr>
            <p:spPr>
              <a:xfrm>
                <a:off x="11164979" y="960083"/>
                <a:ext cx="58871" cy="61725"/>
              </a:xfrm>
              <a:custGeom>
                <a:avLst/>
                <a:gdLst>
                  <a:gd name="connsiteX0" fmla="*/ 22478 w 58871"/>
                  <a:gd name="connsiteY0" fmla="*/ 37107 h 61725"/>
                  <a:gd name="connsiteX1" fmla="*/ 14272 w 58871"/>
                  <a:gd name="connsiteY1" fmla="*/ 45670 h 61725"/>
                  <a:gd name="connsiteX2" fmla="*/ 14272 w 58871"/>
                  <a:gd name="connsiteY2" fmla="*/ 61369 h 61725"/>
                  <a:gd name="connsiteX3" fmla="*/ 0 w 58871"/>
                  <a:gd name="connsiteY3" fmla="*/ 61369 h 61725"/>
                  <a:gd name="connsiteX4" fmla="*/ 0 w 58871"/>
                  <a:gd name="connsiteY4" fmla="*/ 0 h 61725"/>
                  <a:gd name="connsiteX5" fmla="*/ 14272 w 58871"/>
                  <a:gd name="connsiteY5" fmla="*/ 0 h 61725"/>
                  <a:gd name="connsiteX6" fmla="*/ 14272 w 58871"/>
                  <a:gd name="connsiteY6" fmla="*/ 28901 h 61725"/>
                  <a:gd name="connsiteX7" fmla="*/ 41388 w 58871"/>
                  <a:gd name="connsiteY7" fmla="*/ 0 h 61725"/>
                  <a:gd name="connsiteX8" fmla="*/ 57087 w 58871"/>
                  <a:gd name="connsiteY8" fmla="*/ 0 h 61725"/>
                  <a:gd name="connsiteX9" fmla="*/ 31755 w 58871"/>
                  <a:gd name="connsiteY9" fmla="*/ 27473 h 61725"/>
                  <a:gd name="connsiteX10" fmla="*/ 58871 w 58871"/>
                  <a:gd name="connsiteY10" fmla="*/ 61726 h 61725"/>
                  <a:gd name="connsiteX11" fmla="*/ 42102 w 58871"/>
                  <a:gd name="connsiteY11" fmla="*/ 61726 h 61725"/>
                  <a:gd name="connsiteX12" fmla="*/ 22478 w 58871"/>
                  <a:gd name="connsiteY12" fmla="*/ 37107 h 6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871" h="61725">
                    <a:moveTo>
                      <a:pt x="22478" y="37107"/>
                    </a:moveTo>
                    <a:lnTo>
                      <a:pt x="14272" y="45670"/>
                    </a:lnTo>
                    <a:lnTo>
                      <a:pt x="14272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14272" y="0"/>
                    </a:lnTo>
                    <a:lnTo>
                      <a:pt x="14272" y="28901"/>
                    </a:lnTo>
                    <a:lnTo>
                      <a:pt x="41388" y="0"/>
                    </a:lnTo>
                    <a:lnTo>
                      <a:pt x="57087" y="0"/>
                    </a:lnTo>
                    <a:lnTo>
                      <a:pt x="31755" y="27473"/>
                    </a:lnTo>
                    <a:lnTo>
                      <a:pt x="58871" y="61726"/>
                    </a:lnTo>
                    <a:lnTo>
                      <a:pt x="42102" y="61726"/>
                    </a:lnTo>
                    <a:lnTo>
                      <a:pt x="22478" y="37107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F3E0DD6A-CCC5-4415-B899-06AF01F8FD66}"/>
                  </a:ext>
                </a:extLst>
              </p:cNvPr>
              <p:cNvSpPr/>
              <p:nvPr/>
            </p:nvSpPr>
            <p:spPr>
              <a:xfrm>
                <a:off x="11233127" y="959727"/>
                <a:ext cx="47810" cy="61369"/>
              </a:xfrm>
              <a:custGeom>
                <a:avLst/>
                <a:gdLst>
                  <a:gd name="connsiteX0" fmla="*/ 47811 w 47810"/>
                  <a:gd name="connsiteY0" fmla="*/ 49952 h 61369"/>
                  <a:gd name="connsiteX1" fmla="*/ 47811 w 47810"/>
                  <a:gd name="connsiteY1" fmla="*/ 61369 h 61369"/>
                  <a:gd name="connsiteX2" fmla="*/ 0 w 47810"/>
                  <a:gd name="connsiteY2" fmla="*/ 61369 h 61369"/>
                  <a:gd name="connsiteX3" fmla="*/ 0 w 47810"/>
                  <a:gd name="connsiteY3" fmla="*/ 0 h 61369"/>
                  <a:gd name="connsiteX4" fmla="*/ 46384 w 47810"/>
                  <a:gd name="connsiteY4" fmla="*/ 0 h 61369"/>
                  <a:gd name="connsiteX5" fmla="*/ 46384 w 47810"/>
                  <a:gd name="connsiteY5" fmla="*/ 11418 h 61369"/>
                  <a:gd name="connsiteX6" fmla="*/ 13915 w 47810"/>
                  <a:gd name="connsiteY6" fmla="*/ 11418 h 61369"/>
                  <a:gd name="connsiteX7" fmla="*/ 13915 w 47810"/>
                  <a:gd name="connsiteY7" fmla="*/ 24619 h 61369"/>
                  <a:gd name="connsiteX8" fmla="*/ 42459 w 47810"/>
                  <a:gd name="connsiteY8" fmla="*/ 24619 h 61369"/>
                  <a:gd name="connsiteX9" fmla="*/ 42459 w 47810"/>
                  <a:gd name="connsiteY9" fmla="*/ 35680 h 61369"/>
                  <a:gd name="connsiteX10" fmla="*/ 13915 w 47810"/>
                  <a:gd name="connsiteY10" fmla="*/ 35680 h 61369"/>
                  <a:gd name="connsiteX11" fmla="*/ 13915 w 47810"/>
                  <a:gd name="connsiteY11" fmla="*/ 49952 h 61369"/>
                  <a:gd name="connsiteX12" fmla="*/ 47811 w 47810"/>
                  <a:gd name="connsiteY12" fmla="*/ 49952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810" h="61369">
                    <a:moveTo>
                      <a:pt x="47811" y="49952"/>
                    </a:moveTo>
                    <a:lnTo>
                      <a:pt x="47811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46384" y="0"/>
                    </a:lnTo>
                    <a:lnTo>
                      <a:pt x="46384" y="11418"/>
                    </a:lnTo>
                    <a:lnTo>
                      <a:pt x="13915" y="11418"/>
                    </a:lnTo>
                    <a:lnTo>
                      <a:pt x="13915" y="24619"/>
                    </a:lnTo>
                    <a:lnTo>
                      <a:pt x="42459" y="24619"/>
                    </a:lnTo>
                    <a:lnTo>
                      <a:pt x="42459" y="35680"/>
                    </a:lnTo>
                    <a:lnTo>
                      <a:pt x="13915" y="35680"/>
                    </a:lnTo>
                    <a:lnTo>
                      <a:pt x="13915" y="49952"/>
                    </a:lnTo>
                    <a:lnTo>
                      <a:pt x="47811" y="49952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6A58A6B-6C18-4963-BCE6-6E54D3C053F1}"/>
                  </a:ext>
                </a:extLst>
              </p:cNvPr>
              <p:cNvSpPr/>
              <p:nvPr/>
            </p:nvSpPr>
            <p:spPr>
              <a:xfrm>
                <a:off x="11289501" y="959370"/>
                <a:ext cx="53519" cy="61725"/>
              </a:xfrm>
              <a:custGeom>
                <a:avLst/>
                <a:gdLst>
                  <a:gd name="connsiteX0" fmla="*/ 19624 w 53519"/>
                  <a:gd name="connsiteY0" fmla="*/ 11774 h 61725"/>
                  <a:gd name="connsiteX1" fmla="*/ 0 w 53519"/>
                  <a:gd name="connsiteY1" fmla="*/ 11774 h 61725"/>
                  <a:gd name="connsiteX2" fmla="*/ 0 w 53519"/>
                  <a:gd name="connsiteY2" fmla="*/ 0 h 61725"/>
                  <a:gd name="connsiteX3" fmla="*/ 53520 w 53519"/>
                  <a:gd name="connsiteY3" fmla="*/ 0 h 61725"/>
                  <a:gd name="connsiteX4" fmla="*/ 53520 w 53519"/>
                  <a:gd name="connsiteY4" fmla="*/ 11774 h 61725"/>
                  <a:gd name="connsiteX5" fmla="*/ 33896 w 53519"/>
                  <a:gd name="connsiteY5" fmla="*/ 11774 h 61725"/>
                  <a:gd name="connsiteX6" fmla="*/ 33896 w 53519"/>
                  <a:gd name="connsiteY6" fmla="*/ 61726 h 61725"/>
                  <a:gd name="connsiteX7" fmla="*/ 19624 w 53519"/>
                  <a:gd name="connsiteY7" fmla="*/ 61726 h 61725"/>
                  <a:gd name="connsiteX8" fmla="*/ 19624 w 53519"/>
                  <a:gd name="connsiteY8" fmla="*/ 11774 h 6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519" h="61725">
                    <a:moveTo>
                      <a:pt x="19624" y="11774"/>
                    </a:moveTo>
                    <a:lnTo>
                      <a:pt x="0" y="11774"/>
                    </a:lnTo>
                    <a:lnTo>
                      <a:pt x="0" y="0"/>
                    </a:lnTo>
                    <a:lnTo>
                      <a:pt x="53520" y="0"/>
                    </a:lnTo>
                    <a:lnTo>
                      <a:pt x="53520" y="11774"/>
                    </a:lnTo>
                    <a:lnTo>
                      <a:pt x="33896" y="11774"/>
                    </a:lnTo>
                    <a:lnTo>
                      <a:pt x="33896" y="61726"/>
                    </a:lnTo>
                    <a:lnTo>
                      <a:pt x="19624" y="61726"/>
                    </a:lnTo>
                    <a:lnTo>
                      <a:pt x="19624" y="1177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EAF31A2F-582C-423A-AFFA-5DD749FF0924}"/>
                  </a:ext>
                </a:extLst>
              </p:cNvPr>
              <p:cNvSpPr/>
              <p:nvPr/>
            </p:nvSpPr>
            <p:spPr>
              <a:xfrm>
                <a:off x="11353011" y="960173"/>
                <a:ext cx="53519" cy="61636"/>
              </a:xfrm>
              <a:custGeom>
                <a:avLst/>
                <a:gdLst>
                  <a:gd name="connsiteX0" fmla="*/ 41032 w 53519"/>
                  <a:gd name="connsiteY0" fmla="*/ 2408 h 61636"/>
                  <a:gd name="connsiteX1" fmla="*/ 50308 w 53519"/>
                  <a:gd name="connsiteY1" fmla="*/ 10258 h 61636"/>
                  <a:gd name="connsiteX2" fmla="*/ 53520 w 53519"/>
                  <a:gd name="connsiteY2" fmla="*/ 22032 h 61636"/>
                  <a:gd name="connsiteX3" fmla="*/ 50308 w 53519"/>
                  <a:gd name="connsiteY3" fmla="*/ 33807 h 61636"/>
                  <a:gd name="connsiteX4" fmla="*/ 41032 w 53519"/>
                  <a:gd name="connsiteY4" fmla="*/ 41656 h 61636"/>
                  <a:gd name="connsiteX5" fmla="*/ 26760 w 53519"/>
                  <a:gd name="connsiteY5" fmla="*/ 44510 h 61636"/>
                  <a:gd name="connsiteX6" fmla="*/ 14272 w 53519"/>
                  <a:gd name="connsiteY6" fmla="*/ 44510 h 61636"/>
                  <a:gd name="connsiteX7" fmla="*/ 14272 w 53519"/>
                  <a:gd name="connsiteY7" fmla="*/ 61637 h 61636"/>
                  <a:gd name="connsiteX8" fmla="*/ 0 w 53519"/>
                  <a:gd name="connsiteY8" fmla="*/ 61637 h 61636"/>
                  <a:gd name="connsiteX9" fmla="*/ 0 w 53519"/>
                  <a:gd name="connsiteY9" fmla="*/ 268 h 61636"/>
                  <a:gd name="connsiteX10" fmla="*/ 26760 w 53519"/>
                  <a:gd name="connsiteY10" fmla="*/ 268 h 61636"/>
                  <a:gd name="connsiteX11" fmla="*/ 41032 w 53519"/>
                  <a:gd name="connsiteY11" fmla="*/ 2408 h 61636"/>
                  <a:gd name="connsiteX12" fmla="*/ 36036 w 53519"/>
                  <a:gd name="connsiteY12" fmla="*/ 29882 h 61636"/>
                  <a:gd name="connsiteX13" fmla="*/ 39248 w 53519"/>
                  <a:gd name="connsiteY13" fmla="*/ 22032 h 61636"/>
                  <a:gd name="connsiteX14" fmla="*/ 36036 w 53519"/>
                  <a:gd name="connsiteY14" fmla="*/ 14183 h 61636"/>
                  <a:gd name="connsiteX15" fmla="*/ 26403 w 53519"/>
                  <a:gd name="connsiteY15" fmla="*/ 11328 h 61636"/>
                  <a:gd name="connsiteX16" fmla="*/ 14629 w 53519"/>
                  <a:gd name="connsiteY16" fmla="*/ 11328 h 61636"/>
                  <a:gd name="connsiteX17" fmla="*/ 14629 w 53519"/>
                  <a:gd name="connsiteY17" fmla="*/ 32736 h 61636"/>
                  <a:gd name="connsiteX18" fmla="*/ 26403 w 53519"/>
                  <a:gd name="connsiteY18" fmla="*/ 32736 h 61636"/>
                  <a:gd name="connsiteX19" fmla="*/ 36036 w 53519"/>
                  <a:gd name="connsiteY19" fmla="*/ 29882 h 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519" h="61636">
                    <a:moveTo>
                      <a:pt x="41032" y="2408"/>
                    </a:moveTo>
                    <a:cubicBezTo>
                      <a:pt x="44956" y="4192"/>
                      <a:pt x="48168" y="6690"/>
                      <a:pt x="50308" y="10258"/>
                    </a:cubicBezTo>
                    <a:cubicBezTo>
                      <a:pt x="52449" y="13469"/>
                      <a:pt x="53520" y="17394"/>
                      <a:pt x="53520" y="22032"/>
                    </a:cubicBezTo>
                    <a:cubicBezTo>
                      <a:pt x="53520" y="26671"/>
                      <a:pt x="52449" y="30595"/>
                      <a:pt x="50308" y="33807"/>
                    </a:cubicBezTo>
                    <a:cubicBezTo>
                      <a:pt x="48168" y="37018"/>
                      <a:pt x="44956" y="39872"/>
                      <a:pt x="41032" y="41656"/>
                    </a:cubicBezTo>
                    <a:cubicBezTo>
                      <a:pt x="37107" y="43440"/>
                      <a:pt x="32112" y="44510"/>
                      <a:pt x="26760" y="44510"/>
                    </a:cubicBezTo>
                    <a:lnTo>
                      <a:pt x="14272" y="44510"/>
                    </a:lnTo>
                    <a:lnTo>
                      <a:pt x="14272" y="61637"/>
                    </a:lnTo>
                    <a:lnTo>
                      <a:pt x="0" y="61637"/>
                    </a:lnTo>
                    <a:lnTo>
                      <a:pt x="0" y="268"/>
                    </a:lnTo>
                    <a:lnTo>
                      <a:pt x="26760" y="268"/>
                    </a:lnTo>
                    <a:cubicBezTo>
                      <a:pt x="32468" y="-446"/>
                      <a:pt x="37107" y="268"/>
                      <a:pt x="41032" y="2408"/>
                    </a:cubicBezTo>
                    <a:close/>
                    <a:moveTo>
                      <a:pt x="36036" y="29882"/>
                    </a:moveTo>
                    <a:cubicBezTo>
                      <a:pt x="38177" y="28098"/>
                      <a:pt x="39248" y="25243"/>
                      <a:pt x="39248" y="22032"/>
                    </a:cubicBezTo>
                    <a:cubicBezTo>
                      <a:pt x="39248" y="18464"/>
                      <a:pt x="38177" y="15967"/>
                      <a:pt x="36036" y="14183"/>
                    </a:cubicBezTo>
                    <a:cubicBezTo>
                      <a:pt x="33896" y="12399"/>
                      <a:pt x="30684" y="11328"/>
                      <a:pt x="26403" y="11328"/>
                    </a:cubicBezTo>
                    <a:lnTo>
                      <a:pt x="14629" y="11328"/>
                    </a:lnTo>
                    <a:lnTo>
                      <a:pt x="14629" y="32736"/>
                    </a:lnTo>
                    <a:lnTo>
                      <a:pt x="26403" y="32736"/>
                    </a:lnTo>
                    <a:cubicBezTo>
                      <a:pt x="30328" y="32379"/>
                      <a:pt x="33539" y="31666"/>
                      <a:pt x="36036" y="29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48603120-CB8A-4A3E-B9C7-9F9B3A0863E0}"/>
                  </a:ext>
                </a:extLst>
              </p:cNvPr>
              <p:cNvSpPr/>
              <p:nvPr/>
            </p:nvSpPr>
            <p:spPr>
              <a:xfrm>
                <a:off x="11419375" y="959727"/>
                <a:ext cx="44956" cy="61725"/>
              </a:xfrm>
              <a:custGeom>
                <a:avLst/>
                <a:gdLst>
                  <a:gd name="connsiteX0" fmla="*/ 0 w 44956"/>
                  <a:gd name="connsiteY0" fmla="*/ 0 h 61725"/>
                  <a:gd name="connsiteX1" fmla="*/ 14272 w 44956"/>
                  <a:gd name="connsiteY1" fmla="*/ 0 h 61725"/>
                  <a:gd name="connsiteX2" fmla="*/ 14272 w 44956"/>
                  <a:gd name="connsiteY2" fmla="*/ 49952 h 61725"/>
                  <a:gd name="connsiteX3" fmla="*/ 44957 w 44956"/>
                  <a:gd name="connsiteY3" fmla="*/ 49952 h 61725"/>
                  <a:gd name="connsiteX4" fmla="*/ 44957 w 44956"/>
                  <a:gd name="connsiteY4" fmla="*/ 61726 h 61725"/>
                  <a:gd name="connsiteX5" fmla="*/ 0 w 44956"/>
                  <a:gd name="connsiteY5" fmla="*/ 61726 h 61725"/>
                  <a:gd name="connsiteX6" fmla="*/ 0 w 44956"/>
                  <a:gd name="connsiteY6" fmla="*/ 0 h 6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56" h="61725">
                    <a:moveTo>
                      <a:pt x="0" y="0"/>
                    </a:moveTo>
                    <a:lnTo>
                      <a:pt x="14272" y="0"/>
                    </a:lnTo>
                    <a:lnTo>
                      <a:pt x="14272" y="49952"/>
                    </a:lnTo>
                    <a:lnTo>
                      <a:pt x="44957" y="49952"/>
                    </a:lnTo>
                    <a:lnTo>
                      <a:pt x="44957" y="61726"/>
                    </a:lnTo>
                    <a:lnTo>
                      <a:pt x="0" y="617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ABA240B-FC85-4192-AFDA-5A51F52D779D}"/>
                  </a:ext>
                </a:extLst>
              </p:cNvPr>
              <p:cNvSpPr/>
              <p:nvPr/>
            </p:nvSpPr>
            <p:spPr>
              <a:xfrm>
                <a:off x="11471111" y="959727"/>
                <a:ext cx="68861" cy="61369"/>
              </a:xfrm>
              <a:custGeom>
                <a:avLst/>
                <a:gdLst>
                  <a:gd name="connsiteX0" fmla="*/ 48524 w 68861"/>
                  <a:gd name="connsiteY0" fmla="*/ 48168 h 61369"/>
                  <a:gd name="connsiteX1" fmla="*/ 19981 w 68861"/>
                  <a:gd name="connsiteY1" fmla="*/ 48168 h 61369"/>
                  <a:gd name="connsiteX2" fmla="*/ 14629 w 68861"/>
                  <a:gd name="connsiteY2" fmla="*/ 61369 h 61369"/>
                  <a:gd name="connsiteX3" fmla="*/ 0 w 68861"/>
                  <a:gd name="connsiteY3" fmla="*/ 61369 h 61369"/>
                  <a:gd name="connsiteX4" fmla="*/ 27473 w 68861"/>
                  <a:gd name="connsiteY4" fmla="*/ 0 h 61369"/>
                  <a:gd name="connsiteX5" fmla="*/ 41389 w 68861"/>
                  <a:gd name="connsiteY5" fmla="*/ 0 h 61369"/>
                  <a:gd name="connsiteX6" fmla="*/ 68862 w 68861"/>
                  <a:gd name="connsiteY6" fmla="*/ 61369 h 61369"/>
                  <a:gd name="connsiteX7" fmla="*/ 53876 w 68861"/>
                  <a:gd name="connsiteY7" fmla="*/ 61369 h 61369"/>
                  <a:gd name="connsiteX8" fmla="*/ 48524 w 68861"/>
                  <a:gd name="connsiteY8" fmla="*/ 48168 h 61369"/>
                  <a:gd name="connsiteX9" fmla="*/ 44243 w 68861"/>
                  <a:gd name="connsiteY9" fmla="*/ 37464 h 61369"/>
                  <a:gd name="connsiteX10" fmla="*/ 34609 w 68861"/>
                  <a:gd name="connsiteY10" fmla="*/ 13915 h 61369"/>
                  <a:gd name="connsiteX11" fmla="*/ 24976 w 68861"/>
                  <a:gd name="connsiteY11" fmla="*/ 37464 h 61369"/>
                  <a:gd name="connsiteX12" fmla="*/ 44243 w 68861"/>
                  <a:gd name="connsiteY12" fmla="*/ 37464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861" h="61369">
                    <a:moveTo>
                      <a:pt x="48524" y="48168"/>
                    </a:moveTo>
                    <a:lnTo>
                      <a:pt x="19981" y="48168"/>
                    </a:lnTo>
                    <a:lnTo>
                      <a:pt x="14629" y="61369"/>
                    </a:lnTo>
                    <a:lnTo>
                      <a:pt x="0" y="61369"/>
                    </a:lnTo>
                    <a:lnTo>
                      <a:pt x="27473" y="0"/>
                    </a:lnTo>
                    <a:lnTo>
                      <a:pt x="41389" y="0"/>
                    </a:lnTo>
                    <a:lnTo>
                      <a:pt x="68862" y="61369"/>
                    </a:lnTo>
                    <a:lnTo>
                      <a:pt x="53876" y="61369"/>
                    </a:lnTo>
                    <a:lnTo>
                      <a:pt x="48524" y="48168"/>
                    </a:lnTo>
                    <a:close/>
                    <a:moveTo>
                      <a:pt x="44243" y="37464"/>
                    </a:moveTo>
                    <a:lnTo>
                      <a:pt x="34609" y="13915"/>
                    </a:lnTo>
                    <a:lnTo>
                      <a:pt x="24976" y="37464"/>
                    </a:lnTo>
                    <a:lnTo>
                      <a:pt x="44243" y="3746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FB45A88-AFB3-4440-A2FF-FBF5BC95E99B}"/>
                  </a:ext>
                </a:extLst>
              </p:cNvPr>
              <p:cNvSpPr/>
              <p:nvPr/>
            </p:nvSpPr>
            <p:spPr>
              <a:xfrm>
                <a:off x="11543184" y="958656"/>
                <a:ext cx="58871" cy="64937"/>
              </a:xfrm>
              <a:custGeom>
                <a:avLst/>
                <a:gdLst>
                  <a:gd name="connsiteX0" fmla="*/ 16413 w 58871"/>
                  <a:gd name="connsiteY0" fmla="*/ 59585 h 64937"/>
                  <a:gd name="connsiteX1" fmla="*/ 4282 w 58871"/>
                  <a:gd name="connsiteY1" fmla="*/ 48168 h 64937"/>
                  <a:gd name="connsiteX2" fmla="*/ 0 w 58871"/>
                  <a:gd name="connsiteY2" fmla="*/ 31755 h 64937"/>
                  <a:gd name="connsiteX3" fmla="*/ 4282 w 58871"/>
                  <a:gd name="connsiteY3" fmla="*/ 15342 h 64937"/>
                  <a:gd name="connsiteX4" fmla="*/ 16413 w 58871"/>
                  <a:gd name="connsiteY4" fmla="*/ 3925 h 64937"/>
                  <a:gd name="connsiteX5" fmla="*/ 33539 w 58871"/>
                  <a:gd name="connsiteY5" fmla="*/ 0 h 64937"/>
                  <a:gd name="connsiteX6" fmla="*/ 48168 w 58871"/>
                  <a:gd name="connsiteY6" fmla="*/ 2854 h 64937"/>
                  <a:gd name="connsiteX7" fmla="*/ 58871 w 58871"/>
                  <a:gd name="connsiteY7" fmla="*/ 11061 h 64937"/>
                  <a:gd name="connsiteX8" fmla="*/ 49595 w 58871"/>
                  <a:gd name="connsiteY8" fmla="*/ 19624 h 64937"/>
                  <a:gd name="connsiteX9" fmla="*/ 34252 w 58871"/>
                  <a:gd name="connsiteY9" fmla="*/ 12488 h 64937"/>
                  <a:gd name="connsiteX10" fmla="*/ 23905 w 58871"/>
                  <a:gd name="connsiteY10" fmla="*/ 14985 h 64937"/>
                  <a:gd name="connsiteX11" fmla="*/ 16769 w 58871"/>
                  <a:gd name="connsiteY11" fmla="*/ 22121 h 64937"/>
                  <a:gd name="connsiteX12" fmla="*/ 14272 w 58871"/>
                  <a:gd name="connsiteY12" fmla="*/ 32469 h 64937"/>
                  <a:gd name="connsiteX13" fmla="*/ 16769 w 58871"/>
                  <a:gd name="connsiteY13" fmla="*/ 42816 h 64937"/>
                  <a:gd name="connsiteX14" fmla="*/ 23905 w 58871"/>
                  <a:gd name="connsiteY14" fmla="*/ 49952 h 64937"/>
                  <a:gd name="connsiteX15" fmla="*/ 34252 w 58871"/>
                  <a:gd name="connsiteY15" fmla="*/ 52449 h 64937"/>
                  <a:gd name="connsiteX16" fmla="*/ 49595 w 58871"/>
                  <a:gd name="connsiteY16" fmla="*/ 45313 h 64937"/>
                  <a:gd name="connsiteX17" fmla="*/ 58871 w 58871"/>
                  <a:gd name="connsiteY17" fmla="*/ 53876 h 64937"/>
                  <a:gd name="connsiteX18" fmla="*/ 47811 w 58871"/>
                  <a:gd name="connsiteY18" fmla="*/ 62083 h 64937"/>
                  <a:gd name="connsiteX19" fmla="*/ 33182 w 58871"/>
                  <a:gd name="connsiteY19" fmla="*/ 64937 h 64937"/>
                  <a:gd name="connsiteX20" fmla="*/ 16413 w 58871"/>
                  <a:gd name="connsiteY20" fmla="*/ 59585 h 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871" h="64937">
                    <a:moveTo>
                      <a:pt x="16413" y="59585"/>
                    </a:moveTo>
                    <a:cubicBezTo>
                      <a:pt x="11418" y="56731"/>
                      <a:pt x="7493" y="53163"/>
                      <a:pt x="4282" y="48168"/>
                    </a:cubicBezTo>
                    <a:cubicBezTo>
                      <a:pt x="1427" y="43172"/>
                      <a:pt x="0" y="37820"/>
                      <a:pt x="0" y="31755"/>
                    </a:cubicBezTo>
                    <a:cubicBezTo>
                      <a:pt x="0" y="25689"/>
                      <a:pt x="1427" y="20337"/>
                      <a:pt x="4282" y="15342"/>
                    </a:cubicBezTo>
                    <a:cubicBezTo>
                      <a:pt x="7136" y="10347"/>
                      <a:pt x="11061" y="6779"/>
                      <a:pt x="16413" y="3925"/>
                    </a:cubicBezTo>
                    <a:cubicBezTo>
                      <a:pt x="21408" y="1070"/>
                      <a:pt x="27116" y="0"/>
                      <a:pt x="33539" y="0"/>
                    </a:cubicBezTo>
                    <a:cubicBezTo>
                      <a:pt x="38891" y="0"/>
                      <a:pt x="43529" y="1070"/>
                      <a:pt x="48168" y="2854"/>
                    </a:cubicBezTo>
                    <a:cubicBezTo>
                      <a:pt x="52449" y="4638"/>
                      <a:pt x="56017" y="7493"/>
                      <a:pt x="58871" y="11061"/>
                    </a:cubicBezTo>
                    <a:lnTo>
                      <a:pt x="49595" y="19624"/>
                    </a:lnTo>
                    <a:cubicBezTo>
                      <a:pt x="45313" y="14985"/>
                      <a:pt x="40318" y="12488"/>
                      <a:pt x="34252" y="12488"/>
                    </a:cubicBezTo>
                    <a:cubicBezTo>
                      <a:pt x="30328" y="12488"/>
                      <a:pt x="27116" y="13201"/>
                      <a:pt x="23905" y="14985"/>
                    </a:cubicBezTo>
                    <a:cubicBezTo>
                      <a:pt x="21051" y="16769"/>
                      <a:pt x="18553" y="18910"/>
                      <a:pt x="16769" y="22121"/>
                    </a:cubicBezTo>
                    <a:cubicBezTo>
                      <a:pt x="14986" y="24976"/>
                      <a:pt x="14272" y="28544"/>
                      <a:pt x="14272" y="32469"/>
                    </a:cubicBezTo>
                    <a:cubicBezTo>
                      <a:pt x="14272" y="36393"/>
                      <a:pt x="14986" y="39604"/>
                      <a:pt x="16769" y="42816"/>
                    </a:cubicBezTo>
                    <a:cubicBezTo>
                      <a:pt x="18553" y="45670"/>
                      <a:pt x="20694" y="48168"/>
                      <a:pt x="23905" y="49952"/>
                    </a:cubicBezTo>
                    <a:cubicBezTo>
                      <a:pt x="26760" y="51736"/>
                      <a:pt x="30328" y="52449"/>
                      <a:pt x="34252" y="52449"/>
                    </a:cubicBezTo>
                    <a:cubicBezTo>
                      <a:pt x="40318" y="52449"/>
                      <a:pt x="45670" y="49952"/>
                      <a:pt x="49595" y="45313"/>
                    </a:cubicBezTo>
                    <a:lnTo>
                      <a:pt x="58871" y="53876"/>
                    </a:lnTo>
                    <a:cubicBezTo>
                      <a:pt x="56017" y="57444"/>
                      <a:pt x="52449" y="60299"/>
                      <a:pt x="47811" y="62083"/>
                    </a:cubicBezTo>
                    <a:cubicBezTo>
                      <a:pt x="43529" y="63867"/>
                      <a:pt x="38534" y="64937"/>
                      <a:pt x="33182" y="64937"/>
                    </a:cubicBezTo>
                    <a:cubicBezTo>
                      <a:pt x="27116" y="63510"/>
                      <a:pt x="21408" y="62439"/>
                      <a:pt x="16413" y="595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3EFDD13-6D79-426C-A248-D96DD9A52FDC}"/>
                  </a:ext>
                </a:extLst>
              </p:cNvPr>
              <p:cNvSpPr/>
              <p:nvPr/>
            </p:nvSpPr>
            <p:spPr>
              <a:xfrm>
                <a:off x="11613829" y="959727"/>
                <a:ext cx="47810" cy="61369"/>
              </a:xfrm>
              <a:custGeom>
                <a:avLst/>
                <a:gdLst>
                  <a:gd name="connsiteX0" fmla="*/ 47811 w 47810"/>
                  <a:gd name="connsiteY0" fmla="*/ 49952 h 61369"/>
                  <a:gd name="connsiteX1" fmla="*/ 47811 w 47810"/>
                  <a:gd name="connsiteY1" fmla="*/ 61369 h 61369"/>
                  <a:gd name="connsiteX2" fmla="*/ 0 w 47810"/>
                  <a:gd name="connsiteY2" fmla="*/ 61369 h 61369"/>
                  <a:gd name="connsiteX3" fmla="*/ 0 w 47810"/>
                  <a:gd name="connsiteY3" fmla="*/ 0 h 61369"/>
                  <a:gd name="connsiteX4" fmla="*/ 46384 w 47810"/>
                  <a:gd name="connsiteY4" fmla="*/ 0 h 61369"/>
                  <a:gd name="connsiteX5" fmla="*/ 46384 w 47810"/>
                  <a:gd name="connsiteY5" fmla="*/ 11418 h 61369"/>
                  <a:gd name="connsiteX6" fmla="*/ 13915 w 47810"/>
                  <a:gd name="connsiteY6" fmla="*/ 11418 h 61369"/>
                  <a:gd name="connsiteX7" fmla="*/ 13915 w 47810"/>
                  <a:gd name="connsiteY7" fmla="*/ 24619 h 61369"/>
                  <a:gd name="connsiteX8" fmla="*/ 42459 w 47810"/>
                  <a:gd name="connsiteY8" fmla="*/ 24619 h 61369"/>
                  <a:gd name="connsiteX9" fmla="*/ 42459 w 47810"/>
                  <a:gd name="connsiteY9" fmla="*/ 35680 h 61369"/>
                  <a:gd name="connsiteX10" fmla="*/ 13915 w 47810"/>
                  <a:gd name="connsiteY10" fmla="*/ 35680 h 61369"/>
                  <a:gd name="connsiteX11" fmla="*/ 13915 w 47810"/>
                  <a:gd name="connsiteY11" fmla="*/ 49952 h 61369"/>
                  <a:gd name="connsiteX12" fmla="*/ 47811 w 47810"/>
                  <a:gd name="connsiteY12" fmla="*/ 49952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810" h="61369">
                    <a:moveTo>
                      <a:pt x="47811" y="49952"/>
                    </a:moveTo>
                    <a:lnTo>
                      <a:pt x="47811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46384" y="0"/>
                    </a:lnTo>
                    <a:lnTo>
                      <a:pt x="46384" y="11418"/>
                    </a:lnTo>
                    <a:lnTo>
                      <a:pt x="13915" y="11418"/>
                    </a:lnTo>
                    <a:lnTo>
                      <a:pt x="13915" y="24619"/>
                    </a:lnTo>
                    <a:lnTo>
                      <a:pt x="42459" y="24619"/>
                    </a:lnTo>
                    <a:lnTo>
                      <a:pt x="42459" y="35680"/>
                    </a:lnTo>
                    <a:lnTo>
                      <a:pt x="13915" y="35680"/>
                    </a:lnTo>
                    <a:lnTo>
                      <a:pt x="13915" y="49952"/>
                    </a:lnTo>
                    <a:lnTo>
                      <a:pt x="47811" y="49952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F839A22-7C29-4565-8C86-C0915D01D9C3}"/>
              </a:ext>
            </a:extLst>
          </p:cNvPr>
          <p:cNvGrpSpPr/>
          <p:nvPr userDrawn="1"/>
        </p:nvGrpSpPr>
        <p:grpSpPr>
          <a:xfrm>
            <a:off x="12316778" y="98701"/>
            <a:ext cx="2417944" cy="2448862"/>
            <a:chOff x="12263686" y="-1767363"/>
            <a:chExt cx="1884486" cy="2448862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72543EF0-F0EF-4675-8FEC-AFECC17F9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1768" y="-1767363"/>
              <a:ext cx="956863" cy="691806"/>
            </a:xfrm>
            <a:custGeom>
              <a:avLst/>
              <a:gdLst>
                <a:gd name="T0" fmla="*/ 1849 w 1849"/>
                <a:gd name="T1" fmla="*/ 446 h 1159"/>
                <a:gd name="T2" fmla="*/ 1372 w 1849"/>
                <a:gd name="T3" fmla="*/ 0 h 1159"/>
                <a:gd name="T4" fmla="*/ 477 w 1849"/>
                <a:gd name="T5" fmla="*/ 0 h 1159"/>
                <a:gd name="T6" fmla="*/ 0 w 1849"/>
                <a:gd name="T7" fmla="*/ 446 h 1159"/>
                <a:gd name="T8" fmla="*/ 477 w 1849"/>
                <a:gd name="T9" fmla="*/ 891 h 1159"/>
                <a:gd name="T10" fmla="*/ 1042 w 1849"/>
                <a:gd name="T11" fmla="*/ 891 h 1159"/>
                <a:gd name="T12" fmla="*/ 1398 w 1849"/>
                <a:gd name="T13" fmla="*/ 1159 h 1159"/>
                <a:gd name="T14" fmla="*/ 1398 w 1849"/>
                <a:gd name="T15" fmla="*/ 891 h 1159"/>
                <a:gd name="T16" fmla="*/ 1398 w 1849"/>
                <a:gd name="T17" fmla="*/ 891 h 1159"/>
                <a:gd name="T18" fmla="*/ 1849 w 1849"/>
                <a:gd name="T19" fmla="*/ 44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159">
                  <a:moveTo>
                    <a:pt x="1849" y="446"/>
                  </a:moveTo>
                  <a:cubicBezTo>
                    <a:pt x="1849" y="200"/>
                    <a:pt x="1635" y="0"/>
                    <a:pt x="1372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14" y="0"/>
                    <a:pt x="0" y="200"/>
                    <a:pt x="0" y="446"/>
                  </a:cubicBezTo>
                  <a:cubicBezTo>
                    <a:pt x="0" y="692"/>
                    <a:pt x="214" y="891"/>
                    <a:pt x="477" y="891"/>
                  </a:cubicBezTo>
                  <a:cubicBezTo>
                    <a:pt x="1042" y="891"/>
                    <a:pt x="1042" y="891"/>
                    <a:pt x="1042" y="891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649" y="878"/>
                    <a:pt x="1849" y="684"/>
                    <a:pt x="1849" y="44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none" lIns="91440" tIns="108000" rIns="91440" bIns="25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cs typeface="Times New Roman" panose="02020603050405020304" pitchFamily="18" charset="0"/>
                </a:rPr>
                <a:t>SLIDE HELP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FE9D0B5-56D0-493A-9D54-E88021F41AE7}"/>
                </a:ext>
              </a:extLst>
            </p:cNvPr>
            <p:cNvSpPr txBox="1"/>
            <p:nvPr/>
          </p:nvSpPr>
          <p:spPr>
            <a:xfrm>
              <a:off x="12263686" y="-1057438"/>
              <a:ext cx="1329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>
                  <a:solidFill>
                    <a:srgbClr val="92D050"/>
                  </a:solidFill>
                </a:rPr>
                <a:t>TO CHANGE THIS </a:t>
              </a:r>
              <a:br>
                <a:rPr lang="en-GB" sz="1400" b="1">
                  <a:solidFill>
                    <a:srgbClr val="92D050"/>
                  </a:solidFill>
                </a:rPr>
              </a:br>
              <a:r>
                <a:rPr lang="en-GB" sz="1400" b="1">
                  <a:solidFill>
                    <a:srgbClr val="92D050"/>
                  </a:solidFill>
                </a:rPr>
                <a:t>BACKGROUND IMAGE: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4FAE916-CFAE-4CA1-A548-04A6F58953F6}"/>
                </a:ext>
              </a:extLst>
            </p:cNvPr>
            <p:cNvSpPr txBox="1"/>
            <p:nvPr/>
          </p:nvSpPr>
          <p:spPr>
            <a:xfrm>
              <a:off x="12263687" y="-534218"/>
              <a:ext cx="1884485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Select </a:t>
              </a:r>
              <a:r>
                <a:rPr lang="en-GB" sz="1050" b="1">
                  <a:solidFill>
                    <a:srgbClr val="969696"/>
                  </a:solidFill>
                </a:rPr>
                <a:t>DESIGN &gt; FORMAT BACKGROUND</a:t>
              </a:r>
            </a:p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In the menu that appears select </a:t>
              </a:r>
              <a:r>
                <a:rPr lang="en-GB" sz="1050" b="1">
                  <a:solidFill>
                    <a:srgbClr val="969696"/>
                  </a:solidFill>
                </a:rPr>
                <a:t>INSERT</a:t>
              </a:r>
            </a:p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Select the image to use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endParaRPr lang="en-GB" sz="105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65614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8396256-E2E1-4531-972C-B49BCC0A5AB7}"/>
              </a:ext>
            </a:extLst>
          </p:cNvPr>
          <p:cNvSpPr/>
          <p:nvPr userDrawn="1"/>
        </p:nvSpPr>
        <p:spPr>
          <a:xfrm>
            <a:off x="8394386" y="0"/>
            <a:ext cx="3797615" cy="6858000"/>
          </a:xfrm>
          <a:custGeom>
            <a:avLst/>
            <a:gdLst>
              <a:gd name="connsiteX0" fmla="*/ 662198 w 3797615"/>
              <a:gd name="connsiteY0" fmla="*/ 0 h 6858000"/>
              <a:gd name="connsiteX1" fmla="*/ 3797615 w 3797615"/>
              <a:gd name="connsiteY1" fmla="*/ 0 h 6858000"/>
              <a:gd name="connsiteX2" fmla="*/ 3797615 w 3797615"/>
              <a:gd name="connsiteY2" fmla="*/ 6858000 h 6858000"/>
              <a:gd name="connsiteX3" fmla="*/ 1195714 w 3797615"/>
              <a:gd name="connsiteY3" fmla="*/ 6858000 h 6858000"/>
              <a:gd name="connsiteX4" fmla="*/ 1186296 w 3797615"/>
              <a:gd name="connsiteY4" fmla="*/ 6844756 h 6858000"/>
              <a:gd name="connsiteX5" fmla="*/ 0 w 3797615"/>
              <a:gd name="connsiteY5" fmla="*/ 2961089 h 6858000"/>
              <a:gd name="connsiteX6" fmla="*/ 545863 w 3797615"/>
              <a:gd name="connsiteY6" fmla="*/ 2573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7615" h="6858000">
                <a:moveTo>
                  <a:pt x="662198" y="0"/>
                </a:moveTo>
                <a:lnTo>
                  <a:pt x="3797615" y="0"/>
                </a:lnTo>
                <a:lnTo>
                  <a:pt x="3797615" y="6858000"/>
                </a:lnTo>
                <a:lnTo>
                  <a:pt x="1195714" y="6858000"/>
                </a:lnTo>
                <a:lnTo>
                  <a:pt x="1186296" y="6844756"/>
                </a:lnTo>
                <a:cubicBezTo>
                  <a:pt x="437330" y="5736141"/>
                  <a:pt x="0" y="4399687"/>
                  <a:pt x="0" y="2961089"/>
                </a:cubicBezTo>
                <a:cubicBezTo>
                  <a:pt x="0" y="2002024"/>
                  <a:pt x="194368" y="1088356"/>
                  <a:pt x="545863" y="257328"/>
                </a:cubicBezTo>
                <a:close/>
              </a:path>
            </a:pathLst>
          </a:custGeom>
          <a:solidFill>
            <a:srgbClr val="DFF1F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F3B1-C442-4AF9-9632-5FF24013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752600"/>
            <a:ext cx="8347710" cy="44584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DA3CE-9EA9-4D92-8258-F197A13A2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B36A-970E-4108-B438-7217BBA74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</a:t>
            </a:r>
            <a:r>
              <a:rPr lang="en-GB" err="1"/>
              <a:t>Agrimetrics</a:t>
            </a:r>
            <a:r>
              <a:rPr lang="en-GB"/>
              <a:t>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5C43-BE3F-4999-BF24-983DDADB0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aphic 50">
            <a:extLst>
              <a:ext uri="{FF2B5EF4-FFF2-40B4-BE49-F238E27FC236}">
                <a16:creationId xmlns:a16="http://schemas.microsoft.com/office/drawing/2014/main" id="{FFFC229F-54AC-4CBB-9A91-CE6A2A774F11}"/>
              </a:ext>
            </a:extLst>
          </p:cNvPr>
          <p:cNvGrpSpPr/>
          <p:nvPr userDrawn="1"/>
        </p:nvGrpSpPr>
        <p:grpSpPr>
          <a:xfrm>
            <a:off x="9165618" y="510520"/>
            <a:ext cx="2499332" cy="672209"/>
            <a:chOff x="9165618" y="510520"/>
            <a:chExt cx="2499332" cy="67220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EC8C29-BA35-4252-A78D-BC11B7162A17}"/>
                </a:ext>
              </a:extLst>
            </p:cNvPr>
            <p:cNvSpPr/>
            <p:nvPr/>
          </p:nvSpPr>
          <p:spPr>
            <a:xfrm>
              <a:off x="9867862" y="627083"/>
              <a:ext cx="235988" cy="210601"/>
            </a:xfrm>
            <a:custGeom>
              <a:avLst/>
              <a:gdLst>
                <a:gd name="connsiteX0" fmla="*/ 166265 w 235988"/>
                <a:gd name="connsiteY0" fmla="*/ 165549 h 210601"/>
                <a:gd name="connsiteX1" fmla="*/ 68651 w 235988"/>
                <a:gd name="connsiteY1" fmla="*/ 165549 h 210601"/>
                <a:gd name="connsiteX2" fmla="*/ 50058 w 235988"/>
                <a:gd name="connsiteY2" fmla="*/ 210602 h 210601"/>
                <a:gd name="connsiteX3" fmla="*/ 0 w 235988"/>
                <a:gd name="connsiteY3" fmla="*/ 210602 h 210601"/>
                <a:gd name="connsiteX4" fmla="*/ 93680 w 235988"/>
                <a:gd name="connsiteY4" fmla="*/ 0 h 210601"/>
                <a:gd name="connsiteX5" fmla="*/ 141951 w 235988"/>
                <a:gd name="connsiteY5" fmla="*/ 0 h 210601"/>
                <a:gd name="connsiteX6" fmla="*/ 235988 w 235988"/>
                <a:gd name="connsiteY6" fmla="*/ 210602 h 210601"/>
                <a:gd name="connsiteX7" fmla="*/ 184858 w 235988"/>
                <a:gd name="connsiteY7" fmla="*/ 210602 h 210601"/>
                <a:gd name="connsiteX8" fmla="*/ 166265 w 235988"/>
                <a:gd name="connsiteY8" fmla="*/ 165549 h 210601"/>
                <a:gd name="connsiteX9" fmla="*/ 150890 w 235988"/>
                <a:gd name="connsiteY9" fmla="*/ 128721 h 210601"/>
                <a:gd name="connsiteX10" fmla="*/ 117637 w 235988"/>
                <a:gd name="connsiteY10" fmla="*/ 48270 h 210601"/>
                <a:gd name="connsiteX11" fmla="*/ 84384 w 235988"/>
                <a:gd name="connsiteY11" fmla="*/ 128721 h 210601"/>
                <a:gd name="connsiteX12" fmla="*/ 150890 w 235988"/>
                <a:gd name="connsiteY12" fmla="*/ 128721 h 2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988" h="210601">
                  <a:moveTo>
                    <a:pt x="166265" y="165549"/>
                  </a:moveTo>
                  <a:lnTo>
                    <a:pt x="68651" y="165549"/>
                  </a:lnTo>
                  <a:lnTo>
                    <a:pt x="50058" y="210602"/>
                  </a:lnTo>
                  <a:lnTo>
                    <a:pt x="0" y="210602"/>
                  </a:lnTo>
                  <a:lnTo>
                    <a:pt x="93680" y="0"/>
                  </a:lnTo>
                  <a:lnTo>
                    <a:pt x="141951" y="0"/>
                  </a:lnTo>
                  <a:lnTo>
                    <a:pt x="235988" y="210602"/>
                  </a:lnTo>
                  <a:lnTo>
                    <a:pt x="184858" y="210602"/>
                  </a:lnTo>
                  <a:lnTo>
                    <a:pt x="166265" y="165549"/>
                  </a:lnTo>
                  <a:close/>
                  <a:moveTo>
                    <a:pt x="150890" y="128721"/>
                  </a:moveTo>
                  <a:lnTo>
                    <a:pt x="117637" y="48270"/>
                  </a:lnTo>
                  <a:lnTo>
                    <a:pt x="84384" y="128721"/>
                  </a:lnTo>
                  <a:lnTo>
                    <a:pt x="150890" y="128721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DBE8CF-90EE-402A-A1A0-E987BA769AD8}"/>
                </a:ext>
              </a:extLst>
            </p:cNvPr>
            <p:cNvSpPr/>
            <p:nvPr/>
          </p:nvSpPr>
          <p:spPr>
            <a:xfrm>
              <a:off x="10103493" y="673566"/>
              <a:ext cx="178779" cy="225261"/>
            </a:xfrm>
            <a:custGeom>
              <a:avLst/>
              <a:gdLst>
                <a:gd name="connsiteX0" fmla="*/ 178779 w 178779"/>
                <a:gd name="connsiteY0" fmla="*/ 2503 h 225261"/>
                <a:gd name="connsiteX1" fmla="*/ 178779 w 178779"/>
                <a:gd name="connsiteY1" fmla="*/ 137302 h 225261"/>
                <a:gd name="connsiteX2" fmla="*/ 87959 w 178779"/>
                <a:gd name="connsiteY2" fmla="*/ 225262 h 225261"/>
                <a:gd name="connsiteX3" fmla="*/ 8581 w 178779"/>
                <a:gd name="connsiteY3" fmla="*/ 203093 h 225261"/>
                <a:gd name="connsiteX4" fmla="*/ 27174 w 178779"/>
                <a:gd name="connsiteY4" fmla="*/ 169482 h 225261"/>
                <a:gd name="connsiteX5" fmla="*/ 84384 w 178779"/>
                <a:gd name="connsiteY5" fmla="*/ 187718 h 225261"/>
                <a:gd name="connsiteX6" fmla="*/ 131939 w 178779"/>
                <a:gd name="connsiteY6" fmla="*/ 143381 h 225261"/>
                <a:gd name="connsiteX7" fmla="*/ 131939 w 178779"/>
                <a:gd name="connsiteY7" fmla="*/ 136587 h 225261"/>
                <a:gd name="connsiteX8" fmla="*/ 80808 w 178779"/>
                <a:gd name="connsiteY8" fmla="*/ 156610 h 225261"/>
                <a:gd name="connsiteX9" fmla="*/ 0 w 178779"/>
                <a:gd name="connsiteY9" fmla="*/ 78305 h 225261"/>
                <a:gd name="connsiteX10" fmla="*/ 80808 w 178779"/>
                <a:gd name="connsiteY10" fmla="*/ 0 h 225261"/>
                <a:gd name="connsiteX11" fmla="*/ 134442 w 178779"/>
                <a:gd name="connsiteY11" fmla="*/ 23241 h 225261"/>
                <a:gd name="connsiteX12" fmla="*/ 134442 w 178779"/>
                <a:gd name="connsiteY12" fmla="*/ 2503 h 225261"/>
                <a:gd name="connsiteX13" fmla="*/ 178779 w 178779"/>
                <a:gd name="connsiteY13" fmla="*/ 2503 h 225261"/>
                <a:gd name="connsiteX14" fmla="*/ 132297 w 178779"/>
                <a:gd name="connsiteY14" fmla="*/ 78305 h 225261"/>
                <a:gd name="connsiteX15" fmla="*/ 89747 w 178779"/>
                <a:gd name="connsiteY15" fmla="*/ 38616 h 225261"/>
                <a:gd name="connsiteX16" fmla="*/ 47198 w 178779"/>
                <a:gd name="connsiteY16" fmla="*/ 78305 h 225261"/>
                <a:gd name="connsiteX17" fmla="*/ 89747 w 178779"/>
                <a:gd name="connsiteY17" fmla="*/ 117994 h 225261"/>
                <a:gd name="connsiteX18" fmla="*/ 132297 w 178779"/>
                <a:gd name="connsiteY18" fmla="*/ 78305 h 22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79" h="225261">
                  <a:moveTo>
                    <a:pt x="178779" y="2503"/>
                  </a:moveTo>
                  <a:lnTo>
                    <a:pt x="178779" y="137302"/>
                  </a:lnTo>
                  <a:cubicBezTo>
                    <a:pt x="178779" y="197372"/>
                    <a:pt x="146241" y="225262"/>
                    <a:pt x="87959" y="225262"/>
                  </a:cubicBezTo>
                  <a:cubicBezTo>
                    <a:pt x="57209" y="225262"/>
                    <a:pt x="27532" y="217753"/>
                    <a:pt x="8581" y="203093"/>
                  </a:cubicBezTo>
                  <a:lnTo>
                    <a:pt x="27174" y="169482"/>
                  </a:lnTo>
                  <a:cubicBezTo>
                    <a:pt x="41119" y="180567"/>
                    <a:pt x="63645" y="187718"/>
                    <a:pt x="84384" y="187718"/>
                  </a:cubicBezTo>
                  <a:cubicBezTo>
                    <a:pt x="117637" y="187718"/>
                    <a:pt x="131939" y="172701"/>
                    <a:pt x="131939" y="143381"/>
                  </a:cubicBezTo>
                  <a:lnTo>
                    <a:pt x="131939" y="136587"/>
                  </a:lnTo>
                  <a:cubicBezTo>
                    <a:pt x="119782" y="150174"/>
                    <a:pt x="101904" y="156610"/>
                    <a:pt x="80808" y="156610"/>
                  </a:cubicBezTo>
                  <a:cubicBezTo>
                    <a:pt x="36113" y="156610"/>
                    <a:pt x="0" y="125503"/>
                    <a:pt x="0" y="78305"/>
                  </a:cubicBezTo>
                  <a:cubicBezTo>
                    <a:pt x="0" y="31108"/>
                    <a:pt x="36113" y="0"/>
                    <a:pt x="80808" y="0"/>
                  </a:cubicBezTo>
                  <a:cubicBezTo>
                    <a:pt x="103334" y="0"/>
                    <a:pt x="121927" y="7509"/>
                    <a:pt x="134442" y="23241"/>
                  </a:cubicBezTo>
                  <a:lnTo>
                    <a:pt x="134442" y="2503"/>
                  </a:lnTo>
                  <a:lnTo>
                    <a:pt x="178779" y="2503"/>
                  </a:lnTo>
                  <a:close/>
                  <a:moveTo>
                    <a:pt x="132297" y="78305"/>
                  </a:moveTo>
                  <a:cubicBezTo>
                    <a:pt x="132297" y="54706"/>
                    <a:pt x="114419" y="38616"/>
                    <a:pt x="89747" y="38616"/>
                  </a:cubicBezTo>
                  <a:cubicBezTo>
                    <a:pt x="65076" y="38616"/>
                    <a:pt x="47198" y="54706"/>
                    <a:pt x="47198" y="78305"/>
                  </a:cubicBezTo>
                  <a:cubicBezTo>
                    <a:pt x="47198" y="101904"/>
                    <a:pt x="65076" y="117994"/>
                    <a:pt x="89747" y="117994"/>
                  </a:cubicBezTo>
                  <a:cubicBezTo>
                    <a:pt x="114776" y="117994"/>
                    <a:pt x="132297" y="102262"/>
                    <a:pt x="132297" y="78305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9063970-8A86-4A98-ABE3-54E2DCF7E58C}"/>
                </a:ext>
              </a:extLst>
            </p:cNvPr>
            <p:cNvSpPr/>
            <p:nvPr/>
          </p:nvSpPr>
          <p:spPr>
            <a:xfrm>
              <a:off x="10320531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2138CBB-E8CE-4AB4-BB9A-73C07555C47D}"/>
                </a:ext>
              </a:extLst>
            </p:cNvPr>
            <p:cNvSpPr/>
            <p:nvPr/>
          </p:nvSpPr>
          <p:spPr>
            <a:xfrm>
              <a:off x="10437095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3F91F4-9C99-4DF6-B344-4EB03F4D915D}"/>
                </a:ext>
              </a:extLst>
            </p:cNvPr>
            <p:cNvSpPr/>
            <p:nvPr/>
          </p:nvSpPr>
          <p:spPr>
            <a:xfrm>
              <a:off x="10527914" y="673566"/>
              <a:ext cx="273174" cy="164476"/>
            </a:xfrm>
            <a:custGeom>
              <a:avLst/>
              <a:gdLst>
                <a:gd name="connsiteX0" fmla="*/ 273174 w 273174"/>
                <a:gd name="connsiteY0" fmla="*/ 71869 h 164476"/>
                <a:gd name="connsiteX1" fmla="*/ 273174 w 273174"/>
                <a:gd name="connsiteY1" fmla="*/ 164477 h 164476"/>
                <a:gd name="connsiteX2" fmla="*/ 226334 w 273174"/>
                <a:gd name="connsiteY2" fmla="*/ 164477 h 164476"/>
                <a:gd name="connsiteX3" fmla="*/ 226334 w 273174"/>
                <a:gd name="connsiteY3" fmla="*/ 79020 h 164476"/>
                <a:gd name="connsiteX4" fmla="*/ 195584 w 273174"/>
                <a:gd name="connsiteY4" fmla="*/ 40762 h 164476"/>
                <a:gd name="connsiteX5" fmla="*/ 159829 w 273174"/>
                <a:gd name="connsiteY5" fmla="*/ 83311 h 164476"/>
                <a:gd name="connsiteX6" fmla="*/ 159829 w 273174"/>
                <a:gd name="connsiteY6" fmla="*/ 164477 h 164476"/>
                <a:gd name="connsiteX7" fmla="*/ 112988 w 273174"/>
                <a:gd name="connsiteY7" fmla="*/ 164477 h 164476"/>
                <a:gd name="connsiteX8" fmla="*/ 112988 w 273174"/>
                <a:gd name="connsiteY8" fmla="*/ 79020 h 164476"/>
                <a:gd name="connsiteX9" fmla="*/ 82238 w 273174"/>
                <a:gd name="connsiteY9" fmla="*/ 40762 h 164476"/>
                <a:gd name="connsiteX10" fmla="*/ 46840 w 273174"/>
                <a:gd name="connsiteY10" fmla="*/ 83311 h 164476"/>
                <a:gd name="connsiteX11" fmla="*/ 46840 w 273174"/>
                <a:gd name="connsiteY11" fmla="*/ 164477 h 164476"/>
                <a:gd name="connsiteX12" fmla="*/ 0 w 273174"/>
                <a:gd name="connsiteY12" fmla="*/ 164477 h 164476"/>
                <a:gd name="connsiteX13" fmla="*/ 0 w 273174"/>
                <a:gd name="connsiteY13" fmla="*/ 2503 h 164476"/>
                <a:gd name="connsiteX14" fmla="*/ 44695 w 273174"/>
                <a:gd name="connsiteY14" fmla="*/ 2503 h 164476"/>
                <a:gd name="connsiteX15" fmla="*/ 44695 w 273174"/>
                <a:gd name="connsiteY15" fmla="*/ 21096 h 164476"/>
                <a:gd name="connsiteX16" fmla="*/ 95468 w 273174"/>
                <a:gd name="connsiteY16" fmla="*/ 0 h 164476"/>
                <a:gd name="connsiteX17" fmla="*/ 148744 w 273174"/>
                <a:gd name="connsiteY17" fmla="*/ 26459 h 164476"/>
                <a:gd name="connsiteX18" fmla="*/ 207026 w 273174"/>
                <a:gd name="connsiteY18" fmla="*/ 0 h 164476"/>
                <a:gd name="connsiteX19" fmla="*/ 273174 w 273174"/>
                <a:gd name="connsiteY19" fmla="*/ 71869 h 1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174" h="164476">
                  <a:moveTo>
                    <a:pt x="273174" y="71869"/>
                  </a:moveTo>
                  <a:lnTo>
                    <a:pt x="273174" y="164477"/>
                  </a:lnTo>
                  <a:lnTo>
                    <a:pt x="226334" y="164477"/>
                  </a:lnTo>
                  <a:lnTo>
                    <a:pt x="226334" y="79020"/>
                  </a:lnTo>
                  <a:cubicBezTo>
                    <a:pt x="226334" y="52919"/>
                    <a:pt x="214535" y="40762"/>
                    <a:pt x="195584" y="40762"/>
                  </a:cubicBezTo>
                  <a:cubicBezTo>
                    <a:pt x="174488" y="40762"/>
                    <a:pt x="159829" y="54349"/>
                    <a:pt x="159829" y="83311"/>
                  </a:cubicBezTo>
                  <a:lnTo>
                    <a:pt x="159829" y="164477"/>
                  </a:lnTo>
                  <a:lnTo>
                    <a:pt x="112988" y="164477"/>
                  </a:lnTo>
                  <a:lnTo>
                    <a:pt x="112988" y="79020"/>
                  </a:lnTo>
                  <a:cubicBezTo>
                    <a:pt x="112988" y="52919"/>
                    <a:pt x="101904" y="40762"/>
                    <a:pt x="82238" y="40762"/>
                  </a:cubicBezTo>
                  <a:cubicBezTo>
                    <a:pt x="61500" y="40762"/>
                    <a:pt x="46840" y="54349"/>
                    <a:pt x="46840" y="83311"/>
                  </a:cubicBezTo>
                  <a:lnTo>
                    <a:pt x="46840" y="164477"/>
                  </a:lnTo>
                  <a:lnTo>
                    <a:pt x="0" y="164477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1096"/>
                  </a:lnTo>
                  <a:cubicBezTo>
                    <a:pt x="56852" y="7151"/>
                    <a:pt x="74730" y="0"/>
                    <a:pt x="95468" y="0"/>
                  </a:cubicBezTo>
                  <a:cubicBezTo>
                    <a:pt x="117994" y="0"/>
                    <a:pt x="137302" y="8581"/>
                    <a:pt x="148744" y="26459"/>
                  </a:cubicBezTo>
                  <a:cubicBezTo>
                    <a:pt x="161616" y="10012"/>
                    <a:pt x="182712" y="0"/>
                    <a:pt x="207026" y="0"/>
                  </a:cubicBezTo>
                  <a:cubicBezTo>
                    <a:pt x="245643" y="0"/>
                    <a:pt x="273174" y="22526"/>
                    <a:pt x="273174" y="71869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05D1E2-CEE3-4DE8-A340-5A9108C2DD31}"/>
                </a:ext>
              </a:extLst>
            </p:cNvPr>
            <p:cNvSpPr/>
            <p:nvPr/>
          </p:nvSpPr>
          <p:spPr>
            <a:xfrm>
              <a:off x="10827906" y="673566"/>
              <a:ext cx="170555" cy="166622"/>
            </a:xfrm>
            <a:custGeom>
              <a:avLst/>
              <a:gdLst>
                <a:gd name="connsiteX0" fmla="*/ 169125 w 170555"/>
                <a:gd name="connsiteY0" fmla="*/ 96541 h 166622"/>
                <a:gd name="connsiteX1" fmla="*/ 46840 w 170555"/>
                <a:gd name="connsiteY1" fmla="*/ 96541 h 166622"/>
                <a:gd name="connsiteX2" fmla="*/ 93323 w 170555"/>
                <a:gd name="connsiteY2" fmla="*/ 129078 h 166622"/>
                <a:gd name="connsiteX3" fmla="*/ 134084 w 170555"/>
                <a:gd name="connsiteY3" fmla="*/ 113346 h 166622"/>
                <a:gd name="connsiteX4" fmla="*/ 159113 w 170555"/>
                <a:gd name="connsiteY4" fmla="*/ 140520 h 166622"/>
                <a:gd name="connsiteX5" fmla="*/ 92250 w 170555"/>
                <a:gd name="connsiteY5" fmla="*/ 166622 h 166622"/>
                <a:gd name="connsiteX6" fmla="*/ 0 w 170555"/>
                <a:gd name="connsiteY6" fmla="*/ 83311 h 166622"/>
                <a:gd name="connsiteX7" fmla="*/ 86529 w 170555"/>
                <a:gd name="connsiteY7" fmla="*/ 0 h 166622"/>
                <a:gd name="connsiteX8" fmla="*/ 170555 w 170555"/>
                <a:gd name="connsiteY8" fmla="*/ 84026 h 166622"/>
                <a:gd name="connsiteX9" fmla="*/ 169125 w 170555"/>
                <a:gd name="connsiteY9" fmla="*/ 96541 h 166622"/>
                <a:gd name="connsiteX10" fmla="*/ 46125 w 170555"/>
                <a:gd name="connsiteY10" fmla="*/ 69366 h 166622"/>
                <a:gd name="connsiteX11" fmla="*/ 125503 w 170555"/>
                <a:gd name="connsiteY11" fmla="*/ 69366 h 166622"/>
                <a:gd name="connsiteX12" fmla="*/ 85814 w 170555"/>
                <a:gd name="connsiteY12" fmla="*/ 35756 h 166622"/>
                <a:gd name="connsiteX13" fmla="*/ 46125 w 170555"/>
                <a:gd name="connsiteY13" fmla="*/ 69366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555" h="166622">
                  <a:moveTo>
                    <a:pt x="169125" y="96541"/>
                  </a:moveTo>
                  <a:lnTo>
                    <a:pt x="46840" y="96541"/>
                  </a:lnTo>
                  <a:cubicBezTo>
                    <a:pt x="51488" y="116564"/>
                    <a:pt x="68651" y="129078"/>
                    <a:pt x="93323" y="129078"/>
                  </a:cubicBezTo>
                  <a:cubicBezTo>
                    <a:pt x="110485" y="129078"/>
                    <a:pt x="122643" y="124073"/>
                    <a:pt x="134084" y="113346"/>
                  </a:cubicBezTo>
                  <a:lnTo>
                    <a:pt x="159113" y="140520"/>
                  </a:lnTo>
                  <a:cubicBezTo>
                    <a:pt x="144096" y="157683"/>
                    <a:pt x="121570" y="166622"/>
                    <a:pt x="92250" y="166622"/>
                  </a:cubicBezTo>
                  <a:cubicBezTo>
                    <a:pt x="36113" y="166622"/>
                    <a:pt x="0" y="131581"/>
                    <a:pt x="0" y="83311"/>
                  </a:cubicBezTo>
                  <a:cubicBezTo>
                    <a:pt x="0" y="35041"/>
                    <a:pt x="36829" y="0"/>
                    <a:pt x="86529" y="0"/>
                  </a:cubicBezTo>
                  <a:cubicBezTo>
                    <a:pt x="134084" y="0"/>
                    <a:pt x="170555" y="31823"/>
                    <a:pt x="170555" y="84026"/>
                  </a:cubicBezTo>
                  <a:cubicBezTo>
                    <a:pt x="169840" y="87602"/>
                    <a:pt x="169125" y="92608"/>
                    <a:pt x="169125" y="96541"/>
                  </a:cubicBezTo>
                  <a:moveTo>
                    <a:pt x="46125" y="69366"/>
                  </a:moveTo>
                  <a:lnTo>
                    <a:pt x="125503" y="69366"/>
                  </a:lnTo>
                  <a:cubicBezTo>
                    <a:pt x="122285" y="48985"/>
                    <a:pt x="106910" y="35756"/>
                    <a:pt x="85814" y="35756"/>
                  </a:cubicBezTo>
                  <a:cubicBezTo>
                    <a:pt x="64718" y="35756"/>
                    <a:pt x="49343" y="48628"/>
                    <a:pt x="46125" y="69366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7F4949B-755A-42E7-B5EE-E013F131D782}"/>
                </a:ext>
              </a:extLst>
            </p:cNvPr>
            <p:cNvSpPr/>
            <p:nvPr/>
          </p:nvSpPr>
          <p:spPr>
            <a:xfrm>
              <a:off x="11004182" y="640313"/>
              <a:ext cx="123715" cy="200232"/>
            </a:xfrm>
            <a:custGeom>
              <a:avLst/>
              <a:gdLst>
                <a:gd name="connsiteX0" fmla="*/ 123715 w 123715"/>
                <a:gd name="connsiteY0" fmla="*/ 189863 h 200232"/>
                <a:gd name="connsiteX1" fmla="*/ 85456 w 123715"/>
                <a:gd name="connsiteY1" fmla="*/ 200232 h 200232"/>
                <a:gd name="connsiteX2" fmla="*/ 25029 w 123715"/>
                <a:gd name="connsiteY2" fmla="*/ 142308 h 200232"/>
                <a:gd name="connsiteX3" fmla="*/ 25029 w 123715"/>
                <a:gd name="connsiteY3" fmla="*/ 75445 h 200232"/>
                <a:gd name="connsiteX4" fmla="*/ 0 w 123715"/>
                <a:gd name="connsiteY4" fmla="*/ 75445 h 200232"/>
                <a:gd name="connsiteX5" fmla="*/ 0 w 123715"/>
                <a:gd name="connsiteY5" fmla="*/ 39331 h 200232"/>
                <a:gd name="connsiteX6" fmla="*/ 25029 w 123715"/>
                <a:gd name="connsiteY6" fmla="*/ 39331 h 200232"/>
                <a:gd name="connsiteX7" fmla="*/ 25029 w 123715"/>
                <a:gd name="connsiteY7" fmla="*/ 0 h 200232"/>
                <a:gd name="connsiteX8" fmla="*/ 71869 w 123715"/>
                <a:gd name="connsiteY8" fmla="*/ 0 h 200232"/>
                <a:gd name="connsiteX9" fmla="*/ 71869 w 123715"/>
                <a:gd name="connsiteY9" fmla="*/ 39331 h 200232"/>
                <a:gd name="connsiteX10" fmla="*/ 112273 w 123715"/>
                <a:gd name="connsiteY10" fmla="*/ 39331 h 200232"/>
                <a:gd name="connsiteX11" fmla="*/ 112273 w 123715"/>
                <a:gd name="connsiteY11" fmla="*/ 75445 h 200232"/>
                <a:gd name="connsiteX12" fmla="*/ 71869 w 123715"/>
                <a:gd name="connsiteY12" fmla="*/ 75445 h 200232"/>
                <a:gd name="connsiteX13" fmla="*/ 71869 w 123715"/>
                <a:gd name="connsiteY13" fmla="*/ 141235 h 200232"/>
                <a:gd name="connsiteX14" fmla="*/ 91893 w 123715"/>
                <a:gd name="connsiteY14" fmla="*/ 162689 h 200232"/>
                <a:gd name="connsiteX15" fmla="*/ 110843 w 123715"/>
                <a:gd name="connsiteY15" fmla="*/ 156610 h 200232"/>
                <a:gd name="connsiteX16" fmla="*/ 123715 w 123715"/>
                <a:gd name="connsiteY16" fmla="*/ 189863 h 20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715" h="200232">
                  <a:moveTo>
                    <a:pt x="123715" y="189863"/>
                  </a:moveTo>
                  <a:cubicBezTo>
                    <a:pt x="114061" y="196657"/>
                    <a:pt x="100116" y="200232"/>
                    <a:pt x="85456" y="200232"/>
                  </a:cubicBezTo>
                  <a:cubicBezTo>
                    <a:pt x="47198" y="200232"/>
                    <a:pt x="25029" y="180567"/>
                    <a:pt x="25029" y="142308"/>
                  </a:cubicBezTo>
                  <a:lnTo>
                    <a:pt x="25029" y="75445"/>
                  </a:lnTo>
                  <a:lnTo>
                    <a:pt x="0" y="75445"/>
                  </a:lnTo>
                  <a:lnTo>
                    <a:pt x="0" y="39331"/>
                  </a:lnTo>
                  <a:lnTo>
                    <a:pt x="25029" y="39331"/>
                  </a:lnTo>
                  <a:lnTo>
                    <a:pt x="25029" y="0"/>
                  </a:lnTo>
                  <a:lnTo>
                    <a:pt x="71869" y="0"/>
                  </a:lnTo>
                  <a:lnTo>
                    <a:pt x="71869" y="39331"/>
                  </a:lnTo>
                  <a:lnTo>
                    <a:pt x="112273" y="39331"/>
                  </a:lnTo>
                  <a:lnTo>
                    <a:pt x="112273" y="75445"/>
                  </a:lnTo>
                  <a:lnTo>
                    <a:pt x="71869" y="75445"/>
                  </a:lnTo>
                  <a:lnTo>
                    <a:pt x="71869" y="141235"/>
                  </a:lnTo>
                  <a:cubicBezTo>
                    <a:pt x="71869" y="155180"/>
                    <a:pt x="79378" y="162689"/>
                    <a:pt x="91893" y="162689"/>
                  </a:cubicBezTo>
                  <a:cubicBezTo>
                    <a:pt x="98686" y="162689"/>
                    <a:pt x="105837" y="160544"/>
                    <a:pt x="110843" y="156610"/>
                  </a:cubicBezTo>
                  <a:lnTo>
                    <a:pt x="123715" y="189863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76113E-A780-4C9B-9267-4F09199C9D83}"/>
                </a:ext>
              </a:extLst>
            </p:cNvPr>
            <p:cNvSpPr/>
            <p:nvPr/>
          </p:nvSpPr>
          <p:spPr>
            <a:xfrm>
              <a:off x="11148993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508AFBF-9295-46A6-A894-4CEDEA68531E}"/>
                </a:ext>
              </a:extLst>
            </p:cNvPr>
            <p:cNvSpPr/>
            <p:nvPr/>
          </p:nvSpPr>
          <p:spPr>
            <a:xfrm>
              <a:off x="11265557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1139A36-3D13-4CD0-966C-15CA2457983A}"/>
                </a:ext>
              </a:extLst>
            </p:cNvPr>
            <p:cNvSpPr/>
            <p:nvPr/>
          </p:nvSpPr>
          <p:spPr>
            <a:xfrm>
              <a:off x="11343862" y="673566"/>
              <a:ext cx="162688" cy="166622"/>
            </a:xfrm>
            <a:custGeom>
              <a:avLst/>
              <a:gdLst>
                <a:gd name="connsiteX0" fmla="*/ 0 w 162688"/>
                <a:gd name="connsiteY0" fmla="*/ 83311 h 166622"/>
                <a:gd name="connsiteX1" fmla="*/ 90105 w 162688"/>
                <a:gd name="connsiteY1" fmla="*/ 0 h 166622"/>
                <a:gd name="connsiteX2" fmla="*/ 162689 w 162688"/>
                <a:gd name="connsiteY2" fmla="*/ 41119 h 166622"/>
                <a:gd name="connsiteX3" fmla="*/ 126218 w 162688"/>
                <a:gd name="connsiteY3" fmla="*/ 60785 h 166622"/>
                <a:gd name="connsiteX4" fmla="*/ 89747 w 162688"/>
                <a:gd name="connsiteY4" fmla="*/ 38616 h 166622"/>
                <a:gd name="connsiteX5" fmla="*/ 47198 w 162688"/>
                <a:gd name="connsiteY5" fmla="*/ 83311 h 166622"/>
                <a:gd name="connsiteX6" fmla="*/ 89747 w 162688"/>
                <a:gd name="connsiteY6" fmla="*/ 128006 h 166622"/>
                <a:gd name="connsiteX7" fmla="*/ 126218 w 162688"/>
                <a:gd name="connsiteY7" fmla="*/ 105837 h 166622"/>
                <a:gd name="connsiteX8" fmla="*/ 162689 w 162688"/>
                <a:gd name="connsiteY8" fmla="*/ 125860 h 166622"/>
                <a:gd name="connsiteX9" fmla="*/ 90105 w 162688"/>
                <a:gd name="connsiteY9" fmla="*/ 166622 h 166622"/>
                <a:gd name="connsiteX10" fmla="*/ 0 w 162688"/>
                <a:gd name="connsiteY10" fmla="*/ 83311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88" h="166622">
                  <a:moveTo>
                    <a:pt x="0" y="83311"/>
                  </a:moveTo>
                  <a:cubicBezTo>
                    <a:pt x="0" y="34683"/>
                    <a:pt x="37544" y="0"/>
                    <a:pt x="90105" y="0"/>
                  </a:cubicBezTo>
                  <a:cubicBezTo>
                    <a:pt x="124073" y="0"/>
                    <a:pt x="150890" y="14660"/>
                    <a:pt x="162689" y="41119"/>
                  </a:cubicBezTo>
                  <a:lnTo>
                    <a:pt x="126218" y="60785"/>
                  </a:lnTo>
                  <a:cubicBezTo>
                    <a:pt x="117637" y="45410"/>
                    <a:pt x="104407" y="38616"/>
                    <a:pt x="89747" y="38616"/>
                  </a:cubicBezTo>
                  <a:cubicBezTo>
                    <a:pt x="66148" y="38616"/>
                    <a:pt x="47198" y="55064"/>
                    <a:pt x="47198" y="83311"/>
                  </a:cubicBezTo>
                  <a:cubicBezTo>
                    <a:pt x="47198" y="111558"/>
                    <a:pt x="65791" y="128006"/>
                    <a:pt x="89747" y="128006"/>
                  </a:cubicBezTo>
                  <a:cubicBezTo>
                    <a:pt x="104407" y="128006"/>
                    <a:pt x="117279" y="121570"/>
                    <a:pt x="126218" y="105837"/>
                  </a:cubicBezTo>
                  <a:lnTo>
                    <a:pt x="162689" y="125860"/>
                  </a:lnTo>
                  <a:cubicBezTo>
                    <a:pt x="150890" y="151605"/>
                    <a:pt x="124073" y="166622"/>
                    <a:pt x="90105" y="166622"/>
                  </a:cubicBezTo>
                  <a:cubicBezTo>
                    <a:pt x="37901" y="166622"/>
                    <a:pt x="0" y="132296"/>
                    <a:pt x="0" y="83311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548E265-4ADD-45E9-9149-4BCDE89AB99A}"/>
                </a:ext>
              </a:extLst>
            </p:cNvPr>
            <p:cNvSpPr/>
            <p:nvPr/>
          </p:nvSpPr>
          <p:spPr>
            <a:xfrm>
              <a:off x="11512630" y="674281"/>
              <a:ext cx="146241" cy="166264"/>
            </a:xfrm>
            <a:custGeom>
              <a:avLst/>
              <a:gdLst>
                <a:gd name="connsiteX0" fmla="*/ 0 w 146241"/>
                <a:gd name="connsiteY0" fmla="*/ 148744 h 166264"/>
                <a:gd name="connsiteX1" fmla="*/ 15732 w 146241"/>
                <a:gd name="connsiteY1" fmla="*/ 115134 h 166264"/>
                <a:gd name="connsiteX2" fmla="*/ 71869 w 146241"/>
                <a:gd name="connsiteY2" fmla="*/ 130866 h 166264"/>
                <a:gd name="connsiteX3" fmla="*/ 101546 w 146241"/>
                <a:gd name="connsiteY3" fmla="*/ 116206 h 166264"/>
                <a:gd name="connsiteX4" fmla="*/ 3933 w 146241"/>
                <a:gd name="connsiteY4" fmla="*/ 52203 h 166264"/>
                <a:gd name="connsiteX5" fmla="*/ 78663 w 146241"/>
                <a:gd name="connsiteY5" fmla="*/ 0 h 166264"/>
                <a:gd name="connsiteX6" fmla="*/ 140878 w 146241"/>
                <a:gd name="connsiteY6" fmla="*/ 13945 h 166264"/>
                <a:gd name="connsiteX7" fmla="*/ 125145 w 146241"/>
                <a:gd name="connsiteY7" fmla="*/ 47198 h 166264"/>
                <a:gd name="connsiteX8" fmla="*/ 78663 w 146241"/>
                <a:gd name="connsiteY8" fmla="*/ 35041 h 166264"/>
                <a:gd name="connsiteX9" fmla="*/ 48628 w 146241"/>
                <a:gd name="connsiteY9" fmla="*/ 50058 h 166264"/>
                <a:gd name="connsiteX10" fmla="*/ 146241 w 146241"/>
                <a:gd name="connsiteY10" fmla="*/ 114776 h 166264"/>
                <a:gd name="connsiteX11" fmla="*/ 69724 w 146241"/>
                <a:gd name="connsiteY11" fmla="*/ 166264 h 166264"/>
                <a:gd name="connsiteX12" fmla="*/ 0 w 146241"/>
                <a:gd name="connsiteY12" fmla="*/ 148744 h 16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241" h="166264">
                  <a:moveTo>
                    <a:pt x="0" y="148744"/>
                  </a:moveTo>
                  <a:lnTo>
                    <a:pt x="15732" y="115134"/>
                  </a:lnTo>
                  <a:cubicBezTo>
                    <a:pt x="30035" y="124430"/>
                    <a:pt x="52203" y="130866"/>
                    <a:pt x="71869" y="130866"/>
                  </a:cubicBezTo>
                  <a:cubicBezTo>
                    <a:pt x="93680" y="130866"/>
                    <a:pt x="101546" y="125145"/>
                    <a:pt x="101546" y="116206"/>
                  </a:cubicBezTo>
                  <a:cubicBezTo>
                    <a:pt x="101546" y="89747"/>
                    <a:pt x="3933" y="116921"/>
                    <a:pt x="3933" y="52203"/>
                  </a:cubicBezTo>
                  <a:cubicBezTo>
                    <a:pt x="3933" y="21453"/>
                    <a:pt x="31465" y="0"/>
                    <a:pt x="78663" y="0"/>
                  </a:cubicBezTo>
                  <a:cubicBezTo>
                    <a:pt x="100831" y="0"/>
                    <a:pt x="125503" y="5006"/>
                    <a:pt x="140878" y="13945"/>
                  </a:cubicBezTo>
                  <a:lnTo>
                    <a:pt x="125145" y="47198"/>
                  </a:lnTo>
                  <a:cubicBezTo>
                    <a:pt x="109055" y="38259"/>
                    <a:pt x="93323" y="35041"/>
                    <a:pt x="78663" y="35041"/>
                  </a:cubicBezTo>
                  <a:cubicBezTo>
                    <a:pt x="57567" y="35041"/>
                    <a:pt x="48628" y="41834"/>
                    <a:pt x="48628" y="50058"/>
                  </a:cubicBezTo>
                  <a:cubicBezTo>
                    <a:pt x="48628" y="77590"/>
                    <a:pt x="146241" y="50773"/>
                    <a:pt x="146241" y="114776"/>
                  </a:cubicBezTo>
                  <a:cubicBezTo>
                    <a:pt x="146241" y="144811"/>
                    <a:pt x="118352" y="166264"/>
                    <a:pt x="69724" y="166264"/>
                  </a:cubicBezTo>
                  <a:cubicBezTo>
                    <a:pt x="42549" y="165907"/>
                    <a:pt x="15017" y="158398"/>
                    <a:pt x="0" y="148744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24E7908-11A2-4CC5-A687-487EFC336F86}"/>
                </a:ext>
              </a:extLst>
            </p:cNvPr>
            <p:cNvSpPr/>
            <p:nvPr/>
          </p:nvSpPr>
          <p:spPr>
            <a:xfrm>
              <a:off x="9165618" y="510520"/>
              <a:ext cx="588898" cy="670778"/>
            </a:xfrm>
            <a:custGeom>
              <a:avLst/>
              <a:gdLst>
                <a:gd name="connsiteX0" fmla="*/ 294628 w 588898"/>
                <a:gd name="connsiteY0" fmla="*/ 61858 h 670778"/>
                <a:gd name="connsiteX1" fmla="*/ 279253 w 588898"/>
                <a:gd name="connsiteY1" fmla="*/ 57567 h 670778"/>
                <a:gd name="connsiteX2" fmla="*/ 267811 w 588898"/>
                <a:gd name="connsiteY2" fmla="*/ 15375 h 670778"/>
                <a:gd name="connsiteX3" fmla="*/ 294628 w 588898"/>
                <a:gd name="connsiteY3" fmla="*/ 0 h 670778"/>
                <a:gd name="connsiteX4" fmla="*/ 310003 w 588898"/>
                <a:gd name="connsiteY4" fmla="*/ 4291 h 670778"/>
                <a:gd name="connsiteX5" fmla="*/ 321445 w 588898"/>
                <a:gd name="connsiteY5" fmla="*/ 46483 h 670778"/>
                <a:gd name="connsiteX6" fmla="*/ 294628 w 588898"/>
                <a:gd name="connsiteY6" fmla="*/ 61858 h 670778"/>
                <a:gd name="connsiteX7" fmla="*/ 206669 w 588898"/>
                <a:gd name="connsiteY7" fmla="*/ 112631 h 670778"/>
                <a:gd name="connsiteX8" fmla="*/ 179852 w 588898"/>
                <a:gd name="connsiteY8" fmla="*/ 97256 h 670778"/>
                <a:gd name="connsiteX9" fmla="*/ 191294 w 588898"/>
                <a:gd name="connsiteY9" fmla="*/ 55064 h 670778"/>
                <a:gd name="connsiteX10" fmla="*/ 206669 w 588898"/>
                <a:gd name="connsiteY10" fmla="*/ 50773 h 670778"/>
                <a:gd name="connsiteX11" fmla="*/ 233486 w 588898"/>
                <a:gd name="connsiteY11" fmla="*/ 66148 h 670778"/>
                <a:gd name="connsiteX12" fmla="*/ 222044 w 588898"/>
                <a:gd name="connsiteY12" fmla="*/ 108340 h 670778"/>
                <a:gd name="connsiteX13" fmla="*/ 206669 w 588898"/>
                <a:gd name="connsiteY13" fmla="*/ 112631 h 670778"/>
                <a:gd name="connsiteX14" fmla="*/ 382230 w 588898"/>
                <a:gd name="connsiteY14" fmla="*/ 112631 h 670778"/>
                <a:gd name="connsiteX15" fmla="*/ 366855 w 588898"/>
                <a:gd name="connsiteY15" fmla="*/ 108340 h 670778"/>
                <a:gd name="connsiteX16" fmla="*/ 355413 w 588898"/>
                <a:gd name="connsiteY16" fmla="*/ 66148 h 670778"/>
                <a:gd name="connsiteX17" fmla="*/ 382230 w 588898"/>
                <a:gd name="connsiteY17" fmla="*/ 50773 h 670778"/>
                <a:gd name="connsiteX18" fmla="*/ 397605 w 588898"/>
                <a:gd name="connsiteY18" fmla="*/ 55064 h 670778"/>
                <a:gd name="connsiteX19" fmla="*/ 409047 w 588898"/>
                <a:gd name="connsiteY19" fmla="*/ 97256 h 670778"/>
                <a:gd name="connsiteX20" fmla="*/ 382230 w 588898"/>
                <a:gd name="connsiteY20" fmla="*/ 112631 h 670778"/>
                <a:gd name="connsiteX21" fmla="*/ 118709 w 588898"/>
                <a:gd name="connsiteY21" fmla="*/ 163046 h 670778"/>
                <a:gd name="connsiteX22" fmla="*/ 91892 w 588898"/>
                <a:gd name="connsiteY22" fmla="*/ 147671 h 670778"/>
                <a:gd name="connsiteX23" fmla="*/ 103334 w 588898"/>
                <a:gd name="connsiteY23" fmla="*/ 105480 h 670778"/>
                <a:gd name="connsiteX24" fmla="*/ 118709 w 588898"/>
                <a:gd name="connsiteY24" fmla="*/ 101189 h 670778"/>
                <a:gd name="connsiteX25" fmla="*/ 145526 w 588898"/>
                <a:gd name="connsiteY25" fmla="*/ 116564 h 670778"/>
                <a:gd name="connsiteX26" fmla="*/ 134084 w 588898"/>
                <a:gd name="connsiteY26" fmla="*/ 158756 h 670778"/>
                <a:gd name="connsiteX27" fmla="*/ 118709 w 588898"/>
                <a:gd name="connsiteY27" fmla="*/ 163046 h 670778"/>
                <a:gd name="connsiteX28" fmla="*/ 470189 w 588898"/>
                <a:gd name="connsiteY28" fmla="*/ 163046 h 670778"/>
                <a:gd name="connsiteX29" fmla="*/ 454814 w 588898"/>
                <a:gd name="connsiteY29" fmla="*/ 158756 h 670778"/>
                <a:gd name="connsiteX30" fmla="*/ 443372 w 588898"/>
                <a:gd name="connsiteY30" fmla="*/ 116564 h 670778"/>
                <a:gd name="connsiteX31" fmla="*/ 470189 w 588898"/>
                <a:gd name="connsiteY31" fmla="*/ 101189 h 670778"/>
                <a:gd name="connsiteX32" fmla="*/ 485564 w 588898"/>
                <a:gd name="connsiteY32" fmla="*/ 105480 h 670778"/>
                <a:gd name="connsiteX33" fmla="*/ 497006 w 588898"/>
                <a:gd name="connsiteY33" fmla="*/ 147671 h 670778"/>
                <a:gd name="connsiteX34" fmla="*/ 470189 w 588898"/>
                <a:gd name="connsiteY34" fmla="*/ 163046 h 670778"/>
                <a:gd name="connsiteX35" fmla="*/ 30750 w 588898"/>
                <a:gd name="connsiteY35" fmla="*/ 214177 h 670778"/>
                <a:gd name="connsiteX36" fmla="*/ 0 w 588898"/>
                <a:gd name="connsiteY36" fmla="*/ 183427 h 670778"/>
                <a:gd name="connsiteX37" fmla="*/ 30750 w 588898"/>
                <a:gd name="connsiteY37" fmla="*/ 152677 h 670778"/>
                <a:gd name="connsiteX38" fmla="*/ 61500 w 588898"/>
                <a:gd name="connsiteY38" fmla="*/ 183427 h 670778"/>
                <a:gd name="connsiteX39" fmla="*/ 30750 w 588898"/>
                <a:gd name="connsiteY39" fmla="*/ 214177 h 670778"/>
                <a:gd name="connsiteX40" fmla="*/ 558148 w 588898"/>
                <a:gd name="connsiteY40" fmla="*/ 214177 h 670778"/>
                <a:gd name="connsiteX41" fmla="*/ 527398 w 588898"/>
                <a:gd name="connsiteY41" fmla="*/ 183427 h 670778"/>
                <a:gd name="connsiteX42" fmla="*/ 558148 w 588898"/>
                <a:gd name="connsiteY42" fmla="*/ 152677 h 670778"/>
                <a:gd name="connsiteX43" fmla="*/ 588898 w 588898"/>
                <a:gd name="connsiteY43" fmla="*/ 183427 h 670778"/>
                <a:gd name="connsiteX44" fmla="*/ 558148 w 588898"/>
                <a:gd name="connsiteY44" fmla="*/ 214177 h 670778"/>
                <a:gd name="connsiteX45" fmla="*/ 30750 w 588898"/>
                <a:gd name="connsiteY45" fmla="*/ 315724 h 670778"/>
                <a:gd name="connsiteX46" fmla="*/ 0 w 588898"/>
                <a:gd name="connsiteY46" fmla="*/ 284974 h 670778"/>
                <a:gd name="connsiteX47" fmla="*/ 30750 w 588898"/>
                <a:gd name="connsiteY47" fmla="*/ 253866 h 670778"/>
                <a:gd name="connsiteX48" fmla="*/ 61500 w 588898"/>
                <a:gd name="connsiteY48" fmla="*/ 284616 h 670778"/>
                <a:gd name="connsiteX49" fmla="*/ 30750 w 588898"/>
                <a:gd name="connsiteY49" fmla="*/ 315724 h 670778"/>
                <a:gd name="connsiteX50" fmla="*/ 558148 w 588898"/>
                <a:gd name="connsiteY50" fmla="*/ 315724 h 670778"/>
                <a:gd name="connsiteX51" fmla="*/ 527398 w 588898"/>
                <a:gd name="connsiteY51" fmla="*/ 284974 h 670778"/>
                <a:gd name="connsiteX52" fmla="*/ 558148 w 588898"/>
                <a:gd name="connsiteY52" fmla="*/ 254224 h 670778"/>
                <a:gd name="connsiteX53" fmla="*/ 588898 w 588898"/>
                <a:gd name="connsiteY53" fmla="*/ 284974 h 670778"/>
                <a:gd name="connsiteX54" fmla="*/ 558148 w 588898"/>
                <a:gd name="connsiteY54" fmla="*/ 315724 h 670778"/>
                <a:gd name="connsiteX55" fmla="*/ 30750 w 588898"/>
                <a:gd name="connsiteY55" fmla="*/ 416913 h 670778"/>
                <a:gd name="connsiteX56" fmla="*/ 0 w 588898"/>
                <a:gd name="connsiteY56" fmla="*/ 386163 h 670778"/>
                <a:gd name="connsiteX57" fmla="*/ 30750 w 588898"/>
                <a:gd name="connsiteY57" fmla="*/ 355413 h 670778"/>
                <a:gd name="connsiteX58" fmla="*/ 61500 w 588898"/>
                <a:gd name="connsiteY58" fmla="*/ 386163 h 670778"/>
                <a:gd name="connsiteX59" fmla="*/ 30750 w 588898"/>
                <a:gd name="connsiteY59" fmla="*/ 416913 h 670778"/>
                <a:gd name="connsiteX60" fmla="*/ 558148 w 588898"/>
                <a:gd name="connsiteY60" fmla="*/ 416913 h 670778"/>
                <a:gd name="connsiteX61" fmla="*/ 527398 w 588898"/>
                <a:gd name="connsiteY61" fmla="*/ 386163 h 670778"/>
                <a:gd name="connsiteX62" fmla="*/ 558148 w 588898"/>
                <a:gd name="connsiteY62" fmla="*/ 355413 h 670778"/>
                <a:gd name="connsiteX63" fmla="*/ 588898 w 588898"/>
                <a:gd name="connsiteY63" fmla="*/ 386163 h 670778"/>
                <a:gd name="connsiteX64" fmla="*/ 558148 w 588898"/>
                <a:gd name="connsiteY64" fmla="*/ 416913 h 670778"/>
                <a:gd name="connsiteX65" fmla="*/ 30750 w 588898"/>
                <a:gd name="connsiteY65" fmla="*/ 518459 h 670778"/>
                <a:gd name="connsiteX66" fmla="*/ 0 w 588898"/>
                <a:gd name="connsiteY66" fmla="*/ 487709 h 670778"/>
                <a:gd name="connsiteX67" fmla="*/ 30750 w 588898"/>
                <a:gd name="connsiteY67" fmla="*/ 456959 h 670778"/>
                <a:gd name="connsiteX68" fmla="*/ 61500 w 588898"/>
                <a:gd name="connsiteY68" fmla="*/ 487709 h 670778"/>
                <a:gd name="connsiteX69" fmla="*/ 30750 w 588898"/>
                <a:gd name="connsiteY69" fmla="*/ 518459 h 670778"/>
                <a:gd name="connsiteX70" fmla="*/ 558148 w 588898"/>
                <a:gd name="connsiteY70" fmla="*/ 518459 h 670778"/>
                <a:gd name="connsiteX71" fmla="*/ 527398 w 588898"/>
                <a:gd name="connsiteY71" fmla="*/ 487709 h 670778"/>
                <a:gd name="connsiteX72" fmla="*/ 558148 w 588898"/>
                <a:gd name="connsiteY72" fmla="*/ 456959 h 670778"/>
                <a:gd name="connsiteX73" fmla="*/ 588898 w 588898"/>
                <a:gd name="connsiteY73" fmla="*/ 487709 h 670778"/>
                <a:gd name="connsiteX74" fmla="*/ 558148 w 588898"/>
                <a:gd name="connsiteY74" fmla="*/ 518459 h 670778"/>
                <a:gd name="connsiteX75" fmla="*/ 118709 w 588898"/>
                <a:gd name="connsiteY75" fmla="*/ 569232 h 670778"/>
                <a:gd name="connsiteX76" fmla="*/ 103334 w 588898"/>
                <a:gd name="connsiteY76" fmla="*/ 564942 h 670778"/>
                <a:gd name="connsiteX77" fmla="*/ 91892 w 588898"/>
                <a:gd name="connsiteY77" fmla="*/ 522750 h 670778"/>
                <a:gd name="connsiteX78" fmla="*/ 118709 w 588898"/>
                <a:gd name="connsiteY78" fmla="*/ 507375 h 670778"/>
                <a:gd name="connsiteX79" fmla="*/ 134084 w 588898"/>
                <a:gd name="connsiteY79" fmla="*/ 511666 h 670778"/>
                <a:gd name="connsiteX80" fmla="*/ 145526 w 588898"/>
                <a:gd name="connsiteY80" fmla="*/ 553857 h 670778"/>
                <a:gd name="connsiteX81" fmla="*/ 118709 w 588898"/>
                <a:gd name="connsiteY81" fmla="*/ 569232 h 670778"/>
                <a:gd name="connsiteX82" fmla="*/ 470189 w 588898"/>
                <a:gd name="connsiteY82" fmla="*/ 569232 h 670778"/>
                <a:gd name="connsiteX83" fmla="*/ 443372 w 588898"/>
                <a:gd name="connsiteY83" fmla="*/ 553857 h 670778"/>
                <a:gd name="connsiteX84" fmla="*/ 454814 w 588898"/>
                <a:gd name="connsiteY84" fmla="*/ 511666 h 670778"/>
                <a:gd name="connsiteX85" fmla="*/ 470189 w 588898"/>
                <a:gd name="connsiteY85" fmla="*/ 507375 h 670778"/>
                <a:gd name="connsiteX86" fmla="*/ 497006 w 588898"/>
                <a:gd name="connsiteY86" fmla="*/ 522750 h 670778"/>
                <a:gd name="connsiteX87" fmla="*/ 485564 w 588898"/>
                <a:gd name="connsiteY87" fmla="*/ 564942 h 670778"/>
                <a:gd name="connsiteX88" fmla="*/ 470189 w 588898"/>
                <a:gd name="connsiteY88" fmla="*/ 569232 h 670778"/>
                <a:gd name="connsiteX89" fmla="*/ 206669 w 588898"/>
                <a:gd name="connsiteY89" fmla="*/ 620006 h 670778"/>
                <a:gd name="connsiteX90" fmla="*/ 191294 w 588898"/>
                <a:gd name="connsiteY90" fmla="*/ 615715 h 670778"/>
                <a:gd name="connsiteX91" fmla="*/ 179852 w 588898"/>
                <a:gd name="connsiteY91" fmla="*/ 573523 h 670778"/>
                <a:gd name="connsiteX92" fmla="*/ 206669 w 588898"/>
                <a:gd name="connsiteY92" fmla="*/ 558148 h 670778"/>
                <a:gd name="connsiteX93" fmla="*/ 222044 w 588898"/>
                <a:gd name="connsiteY93" fmla="*/ 562439 h 670778"/>
                <a:gd name="connsiteX94" fmla="*/ 233486 w 588898"/>
                <a:gd name="connsiteY94" fmla="*/ 604631 h 670778"/>
                <a:gd name="connsiteX95" fmla="*/ 206669 w 588898"/>
                <a:gd name="connsiteY95" fmla="*/ 620006 h 670778"/>
                <a:gd name="connsiteX96" fmla="*/ 382230 w 588898"/>
                <a:gd name="connsiteY96" fmla="*/ 620006 h 670778"/>
                <a:gd name="connsiteX97" fmla="*/ 355413 w 588898"/>
                <a:gd name="connsiteY97" fmla="*/ 604631 h 670778"/>
                <a:gd name="connsiteX98" fmla="*/ 366855 w 588898"/>
                <a:gd name="connsiteY98" fmla="*/ 562439 h 670778"/>
                <a:gd name="connsiteX99" fmla="*/ 382230 w 588898"/>
                <a:gd name="connsiteY99" fmla="*/ 558148 h 670778"/>
                <a:gd name="connsiteX100" fmla="*/ 409047 w 588898"/>
                <a:gd name="connsiteY100" fmla="*/ 573523 h 670778"/>
                <a:gd name="connsiteX101" fmla="*/ 397605 w 588898"/>
                <a:gd name="connsiteY101" fmla="*/ 615715 h 670778"/>
                <a:gd name="connsiteX102" fmla="*/ 382230 w 588898"/>
                <a:gd name="connsiteY102" fmla="*/ 620006 h 670778"/>
                <a:gd name="connsiteX103" fmla="*/ 294270 w 588898"/>
                <a:gd name="connsiteY103" fmla="*/ 670779 h 670778"/>
                <a:gd name="connsiteX104" fmla="*/ 278895 w 588898"/>
                <a:gd name="connsiteY104" fmla="*/ 666488 h 670778"/>
                <a:gd name="connsiteX105" fmla="*/ 267454 w 588898"/>
                <a:gd name="connsiteY105" fmla="*/ 624296 h 670778"/>
                <a:gd name="connsiteX106" fmla="*/ 294270 w 588898"/>
                <a:gd name="connsiteY106" fmla="*/ 608921 h 670778"/>
                <a:gd name="connsiteX107" fmla="*/ 309645 w 588898"/>
                <a:gd name="connsiteY107" fmla="*/ 613212 h 670778"/>
                <a:gd name="connsiteX108" fmla="*/ 321087 w 588898"/>
                <a:gd name="connsiteY108" fmla="*/ 655404 h 670778"/>
                <a:gd name="connsiteX109" fmla="*/ 294270 w 588898"/>
                <a:gd name="connsiteY109" fmla="*/ 670779 h 67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88898" h="670778">
                  <a:moveTo>
                    <a:pt x="294628" y="61858"/>
                  </a:moveTo>
                  <a:cubicBezTo>
                    <a:pt x="289265" y="61858"/>
                    <a:pt x="284259" y="60427"/>
                    <a:pt x="279253" y="57567"/>
                  </a:cubicBezTo>
                  <a:cubicBezTo>
                    <a:pt x="264593" y="48985"/>
                    <a:pt x="259587" y="30035"/>
                    <a:pt x="267811" y="15375"/>
                  </a:cubicBezTo>
                  <a:cubicBezTo>
                    <a:pt x="273532" y="5363"/>
                    <a:pt x="283901" y="0"/>
                    <a:pt x="294628" y="0"/>
                  </a:cubicBezTo>
                  <a:cubicBezTo>
                    <a:pt x="299991" y="0"/>
                    <a:pt x="304997" y="1430"/>
                    <a:pt x="310003" y="4291"/>
                  </a:cubicBezTo>
                  <a:cubicBezTo>
                    <a:pt x="324663" y="12872"/>
                    <a:pt x="329669" y="31823"/>
                    <a:pt x="321445" y="46483"/>
                  </a:cubicBezTo>
                  <a:cubicBezTo>
                    <a:pt x="315724" y="56137"/>
                    <a:pt x="305355" y="61858"/>
                    <a:pt x="294628" y="61858"/>
                  </a:cubicBezTo>
                  <a:moveTo>
                    <a:pt x="206669" y="112631"/>
                  </a:moveTo>
                  <a:cubicBezTo>
                    <a:pt x="195942" y="112631"/>
                    <a:pt x="185573" y="107267"/>
                    <a:pt x="179852" y="97256"/>
                  </a:cubicBezTo>
                  <a:cubicBezTo>
                    <a:pt x="171270" y="82596"/>
                    <a:pt x="176276" y="63645"/>
                    <a:pt x="191294" y="55064"/>
                  </a:cubicBezTo>
                  <a:cubicBezTo>
                    <a:pt x="196299" y="52203"/>
                    <a:pt x="201305" y="50773"/>
                    <a:pt x="206669" y="50773"/>
                  </a:cubicBezTo>
                  <a:cubicBezTo>
                    <a:pt x="217395" y="50773"/>
                    <a:pt x="227765" y="56137"/>
                    <a:pt x="233486" y="66148"/>
                  </a:cubicBezTo>
                  <a:cubicBezTo>
                    <a:pt x="242067" y="80808"/>
                    <a:pt x="237061" y="99759"/>
                    <a:pt x="222044" y="108340"/>
                  </a:cubicBezTo>
                  <a:cubicBezTo>
                    <a:pt x="217038" y="111201"/>
                    <a:pt x="211674" y="112631"/>
                    <a:pt x="206669" y="112631"/>
                  </a:cubicBezTo>
                  <a:moveTo>
                    <a:pt x="382230" y="112631"/>
                  </a:moveTo>
                  <a:cubicBezTo>
                    <a:pt x="376866" y="112631"/>
                    <a:pt x="371861" y="111201"/>
                    <a:pt x="366855" y="108340"/>
                  </a:cubicBezTo>
                  <a:cubicBezTo>
                    <a:pt x="352195" y="99759"/>
                    <a:pt x="347189" y="80808"/>
                    <a:pt x="355413" y="66148"/>
                  </a:cubicBezTo>
                  <a:cubicBezTo>
                    <a:pt x="361134" y="56137"/>
                    <a:pt x="371503" y="50773"/>
                    <a:pt x="382230" y="50773"/>
                  </a:cubicBezTo>
                  <a:cubicBezTo>
                    <a:pt x="387593" y="50773"/>
                    <a:pt x="392599" y="52203"/>
                    <a:pt x="397605" y="55064"/>
                  </a:cubicBezTo>
                  <a:cubicBezTo>
                    <a:pt x="412265" y="63645"/>
                    <a:pt x="417270" y="82596"/>
                    <a:pt x="409047" y="97256"/>
                  </a:cubicBezTo>
                  <a:cubicBezTo>
                    <a:pt x="403326" y="106910"/>
                    <a:pt x="392957" y="112631"/>
                    <a:pt x="382230" y="112631"/>
                  </a:cubicBezTo>
                  <a:moveTo>
                    <a:pt x="118709" y="163046"/>
                  </a:moveTo>
                  <a:cubicBezTo>
                    <a:pt x="107983" y="163046"/>
                    <a:pt x="97613" y="157683"/>
                    <a:pt x="91892" y="147671"/>
                  </a:cubicBezTo>
                  <a:cubicBezTo>
                    <a:pt x="83311" y="133012"/>
                    <a:pt x="88317" y="114061"/>
                    <a:pt x="103334" y="105480"/>
                  </a:cubicBezTo>
                  <a:cubicBezTo>
                    <a:pt x="108340" y="102619"/>
                    <a:pt x="113346" y="101189"/>
                    <a:pt x="118709" y="101189"/>
                  </a:cubicBezTo>
                  <a:cubicBezTo>
                    <a:pt x="129436" y="101189"/>
                    <a:pt x="139805" y="106910"/>
                    <a:pt x="145526" y="116564"/>
                  </a:cubicBezTo>
                  <a:cubicBezTo>
                    <a:pt x="154108" y="131224"/>
                    <a:pt x="149102" y="150174"/>
                    <a:pt x="134084" y="158756"/>
                  </a:cubicBezTo>
                  <a:cubicBezTo>
                    <a:pt x="129436" y="161974"/>
                    <a:pt x="124073" y="163046"/>
                    <a:pt x="118709" y="163046"/>
                  </a:cubicBezTo>
                  <a:moveTo>
                    <a:pt x="470189" y="163046"/>
                  </a:moveTo>
                  <a:cubicBezTo>
                    <a:pt x="464826" y="163046"/>
                    <a:pt x="459820" y="161616"/>
                    <a:pt x="454814" y="158756"/>
                  </a:cubicBezTo>
                  <a:cubicBezTo>
                    <a:pt x="440154" y="150174"/>
                    <a:pt x="435148" y="131224"/>
                    <a:pt x="443372" y="116564"/>
                  </a:cubicBezTo>
                  <a:cubicBezTo>
                    <a:pt x="449093" y="106552"/>
                    <a:pt x="459462" y="101189"/>
                    <a:pt x="470189" y="101189"/>
                  </a:cubicBezTo>
                  <a:cubicBezTo>
                    <a:pt x="475552" y="101189"/>
                    <a:pt x="480558" y="102619"/>
                    <a:pt x="485564" y="105480"/>
                  </a:cubicBezTo>
                  <a:cubicBezTo>
                    <a:pt x="500224" y="114061"/>
                    <a:pt x="505230" y="133012"/>
                    <a:pt x="497006" y="147671"/>
                  </a:cubicBezTo>
                  <a:cubicBezTo>
                    <a:pt x="491285" y="157683"/>
                    <a:pt x="480916" y="163046"/>
                    <a:pt x="470189" y="163046"/>
                  </a:cubicBezTo>
                  <a:moveTo>
                    <a:pt x="30750" y="214177"/>
                  </a:moveTo>
                  <a:cubicBezTo>
                    <a:pt x="13945" y="214177"/>
                    <a:pt x="0" y="200232"/>
                    <a:pt x="0" y="183427"/>
                  </a:cubicBezTo>
                  <a:cubicBezTo>
                    <a:pt x="0" y="166264"/>
                    <a:pt x="13945" y="152677"/>
                    <a:pt x="30750" y="152677"/>
                  </a:cubicBezTo>
                  <a:cubicBezTo>
                    <a:pt x="47913" y="152677"/>
                    <a:pt x="61500" y="166622"/>
                    <a:pt x="61500" y="183427"/>
                  </a:cubicBezTo>
                  <a:cubicBezTo>
                    <a:pt x="61858" y="200232"/>
                    <a:pt x="47913" y="214177"/>
                    <a:pt x="30750" y="214177"/>
                  </a:cubicBezTo>
                  <a:moveTo>
                    <a:pt x="558148" y="214177"/>
                  </a:moveTo>
                  <a:cubicBezTo>
                    <a:pt x="540986" y="214177"/>
                    <a:pt x="527398" y="200232"/>
                    <a:pt x="527398" y="183427"/>
                  </a:cubicBezTo>
                  <a:cubicBezTo>
                    <a:pt x="527398" y="166264"/>
                    <a:pt x="541343" y="152677"/>
                    <a:pt x="558148" y="152677"/>
                  </a:cubicBezTo>
                  <a:cubicBezTo>
                    <a:pt x="575311" y="152677"/>
                    <a:pt x="588898" y="166622"/>
                    <a:pt x="588898" y="183427"/>
                  </a:cubicBezTo>
                  <a:cubicBezTo>
                    <a:pt x="588898" y="200232"/>
                    <a:pt x="574954" y="214177"/>
                    <a:pt x="558148" y="214177"/>
                  </a:cubicBezTo>
                  <a:moveTo>
                    <a:pt x="30750" y="315724"/>
                  </a:moveTo>
                  <a:cubicBezTo>
                    <a:pt x="13587" y="315724"/>
                    <a:pt x="0" y="301779"/>
                    <a:pt x="0" y="284974"/>
                  </a:cubicBezTo>
                  <a:cubicBezTo>
                    <a:pt x="0" y="267811"/>
                    <a:pt x="13945" y="253866"/>
                    <a:pt x="30750" y="253866"/>
                  </a:cubicBezTo>
                  <a:cubicBezTo>
                    <a:pt x="47913" y="253866"/>
                    <a:pt x="61500" y="267811"/>
                    <a:pt x="61500" y="284616"/>
                  </a:cubicBezTo>
                  <a:cubicBezTo>
                    <a:pt x="61858" y="301779"/>
                    <a:pt x="47913" y="315724"/>
                    <a:pt x="30750" y="315724"/>
                  </a:cubicBezTo>
                  <a:moveTo>
                    <a:pt x="558148" y="315724"/>
                  </a:moveTo>
                  <a:cubicBezTo>
                    <a:pt x="540986" y="315724"/>
                    <a:pt x="527398" y="301779"/>
                    <a:pt x="527398" y="284974"/>
                  </a:cubicBezTo>
                  <a:cubicBezTo>
                    <a:pt x="527398" y="267811"/>
                    <a:pt x="541343" y="254224"/>
                    <a:pt x="558148" y="254224"/>
                  </a:cubicBezTo>
                  <a:cubicBezTo>
                    <a:pt x="575311" y="254224"/>
                    <a:pt x="588898" y="268168"/>
                    <a:pt x="588898" y="284974"/>
                  </a:cubicBezTo>
                  <a:cubicBezTo>
                    <a:pt x="588898" y="301779"/>
                    <a:pt x="574954" y="315724"/>
                    <a:pt x="558148" y="315724"/>
                  </a:cubicBezTo>
                  <a:moveTo>
                    <a:pt x="30750" y="416913"/>
                  </a:moveTo>
                  <a:cubicBezTo>
                    <a:pt x="13587" y="416913"/>
                    <a:pt x="0" y="402968"/>
                    <a:pt x="0" y="386163"/>
                  </a:cubicBezTo>
                  <a:cubicBezTo>
                    <a:pt x="0" y="369000"/>
                    <a:pt x="13945" y="355413"/>
                    <a:pt x="30750" y="355413"/>
                  </a:cubicBezTo>
                  <a:cubicBezTo>
                    <a:pt x="47913" y="355413"/>
                    <a:pt x="61500" y="369357"/>
                    <a:pt x="61500" y="386163"/>
                  </a:cubicBezTo>
                  <a:cubicBezTo>
                    <a:pt x="61858" y="403325"/>
                    <a:pt x="47913" y="416913"/>
                    <a:pt x="30750" y="416913"/>
                  </a:cubicBezTo>
                  <a:moveTo>
                    <a:pt x="558148" y="416913"/>
                  </a:moveTo>
                  <a:cubicBezTo>
                    <a:pt x="540986" y="416913"/>
                    <a:pt x="527398" y="402968"/>
                    <a:pt x="527398" y="386163"/>
                  </a:cubicBezTo>
                  <a:cubicBezTo>
                    <a:pt x="527398" y="369000"/>
                    <a:pt x="541343" y="355413"/>
                    <a:pt x="558148" y="355413"/>
                  </a:cubicBezTo>
                  <a:cubicBezTo>
                    <a:pt x="575311" y="355413"/>
                    <a:pt x="588898" y="369357"/>
                    <a:pt x="588898" y="386163"/>
                  </a:cubicBezTo>
                  <a:cubicBezTo>
                    <a:pt x="588898" y="403325"/>
                    <a:pt x="574954" y="416913"/>
                    <a:pt x="558148" y="416913"/>
                  </a:cubicBezTo>
                  <a:moveTo>
                    <a:pt x="30750" y="518459"/>
                  </a:moveTo>
                  <a:cubicBezTo>
                    <a:pt x="13587" y="518459"/>
                    <a:pt x="0" y="504514"/>
                    <a:pt x="0" y="487709"/>
                  </a:cubicBezTo>
                  <a:cubicBezTo>
                    <a:pt x="0" y="470546"/>
                    <a:pt x="13945" y="456959"/>
                    <a:pt x="30750" y="456959"/>
                  </a:cubicBezTo>
                  <a:cubicBezTo>
                    <a:pt x="47913" y="456959"/>
                    <a:pt x="61500" y="470904"/>
                    <a:pt x="61500" y="487709"/>
                  </a:cubicBezTo>
                  <a:cubicBezTo>
                    <a:pt x="61858" y="504514"/>
                    <a:pt x="47913" y="518459"/>
                    <a:pt x="30750" y="518459"/>
                  </a:cubicBezTo>
                  <a:moveTo>
                    <a:pt x="558148" y="518459"/>
                  </a:moveTo>
                  <a:cubicBezTo>
                    <a:pt x="540986" y="518459"/>
                    <a:pt x="527398" y="504514"/>
                    <a:pt x="527398" y="487709"/>
                  </a:cubicBezTo>
                  <a:cubicBezTo>
                    <a:pt x="527398" y="470546"/>
                    <a:pt x="541343" y="456959"/>
                    <a:pt x="558148" y="456959"/>
                  </a:cubicBezTo>
                  <a:cubicBezTo>
                    <a:pt x="575311" y="456959"/>
                    <a:pt x="588898" y="470904"/>
                    <a:pt x="588898" y="487709"/>
                  </a:cubicBezTo>
                  <a:cubicBezTo>
                    <a:pt x="588898" y="504514"/>
                    <a:pt x="574954" y="518459"/>
                    <a:pt x="558148" y="518459"/>
                  </a:cubicBezTo>
                  <a:moveTo>
                    <a:pt x="118709" y="569232"/>
                  </a:moveTo>
                  <a:cubicBezTo>
                    <a:pt x="113346" y="569232"/>
                    <a:pt x="108340" y="567802"/>
                    <a:pt x="103334" y="564942"/>
                  </a:cubicBezTo>
                  <a:cubicBezTo>
                    <a:pt x="88674" y="556360"/>
                    <a:pt x="83669" y="537410"/>
                    <a:pt x="91892" y="522750"/>
                  </a:cubicBezTo>
                  <a:cubicBezTo>
                    <a:pt x="97613" y="512738"/>
                    <a:pt x="107983" y="507375"/>
                    <a:pt x="118709" y="507375"/>
                  </a:cubicBezTo>
                  <a:cubicBezTo>
                    <a:pt x="124073" y="507375"/>
                    <a:pt x="129079" y="508805"/>
                    <a:pt x="134084" y="511666"/>
                  </a:cubicBezTo>
                  <a:cubicBezTo>
                    <a:pt x="148744" y="520247"/>
                    <a:pt x="153750" y="539197"/>
                    <a:pt x="145526" y="553857"/>
                  </a:cubicBezTo>
                  <a:cubicBezTo>
                    <a:pt x="139805" y="563869"/>
                    <a:pt x="129436" y="569232"/>
                    <a:pt x="118709" y="569232"/>
                  </a:cubicBezTo>
                  <a:moveTo>
                    <a:pt x="470189" y="569232"/>
                  </a:moveTo>
                  <a:cubicBezTo>
                    <a:pt x="459462" y="569232"/>
                    <a:pt x="449093" y="563869"/>
                    <a:pt x="443372" y="553857"/>
                  </a:cubicBezTo>
                  <a:cubicBezTo>
                    <a:pt x="434791" y="539197"/>
                    <a:pt x="439797" y="520247"/>
                    <a:pt x="454814" y="511666"/>
                  </a:cubicBezTo>
                  <a:cubicBezTo>
                    <a:pt x="459820" y="508805"/>
                    <a:pt x="464826" y="507375"/>
                    <a:pt x="470189" y="507375"/>
                  </a:cubicBezTo>
                  <a:cubicBezTo>
                    <a:pt x="480916" y="507375"/>
                    <a:pt x="491285" y="512738"/>
                    <a:pt x="497006" y="522750"/>
                  </a:cubicBezTo>
                  <a:cubicBezTo>
                    <a:pt x="505587" y="537410"/>
                    <a:pt x="500582" y="556360"/>
                    <a:pt x="485564" y="564942"/>
                  </a:cubicBezTo>
                  <a:cubicBezTo>
                    <a:pt x="480558" y="568160"/>
                    <a:pt x="475552" y="569232"/>
                    <a:pt x="470189" y="569232"/>
                  </a:cubicBezTo>
                  <a:moveTo>
                    <a:pt x="206669" y="620006"/>
                  </a:moveTo>
                  <a:cubicBezTo>
                    <a:pt x="201305" y="620006"/>
                    <a:pt x="195942" y="618575"/>
                    <a:pt x="191294" y="615715"/>
                  </a:cubicBezTo>
                  <a:cubicBezTo>
                    <a:pt x="176634" y="607133"/>
                    <a:pt x="171628" y="588183"/>
                    <a:pt x="179852" y="573523"/>
                  </a:cubicBezTo>
                  <a:cubicBezTo>
                    <a:pt x="185573" y="563511"/>
                    <a:pt x="195942" y="558148"/>
                    <a:pt x="206669" y="558148"/>
                  </a:cubicBezTo>
                  <a:cubicBezTo>
                    <a:pt x="212032" y="558148"/>
                    <a:pt x="217395" y="559578"/>
                    <a:pt x="222044" y="562439"/>
                  </a:cubicBezTo>
                  <a:cubicBezTo>
                    <a:pt x="236704" y="571020"/>
                    <a:pt x="241709" y="589971"/>
                    <a:pt x="233486" y="604631"/>
                  </a:cubicBezTo>
                  <a:cubicBezTo>
                    <a:pt x="227407" y="614642"/>
                    <a:pt x="217038" y="620006"/>
                    <a:pt x="206669" y="620006"/>
                  </a:cubicBezTo>
                  <a:moveTo>
                    <a:pt x="382230" y="620006"/>
                  </a:moveTo>
                  <a:cubicBezTo>
                    <a:pt x="371503" y="620006"/>
                    <a:pt x="361134" y="614285"/>
                    <a:pt x="355413" y="604631"/>
                  </a:cubicBezTo>
                  <a:cubicBezTo>
                    <a:pt x="346831" y="589971"/>
                    <a:pt x="351837" y="571020"/>
                    <a:pt x="366855" y="562439"/>
                  </a:cubicBezTo>
                  <a:cubicBezTo>
                    <a:pt x="371861" y="559578"/>
                    <a:pt x="376866" y="558148"/>
                    <a:pt x="382230" y="558148"/>
                  </a:cubicBezTo>
                  <a:cubicBezTo>
                    <a:pt x="392957" y="558148"/>
                    <a:pt x="403326" y="563511"/>
                    <a:pt x="409047" y="573523"/>
                  </a:cubicBezTo>
                  <a:cubicBezTo>
                    <a:pt x="417628" y="588183"/>
                    <a:pt x="412622" y="607133"/>
                    <a:pt x="397605" y="615715"/>
                  </a:cubicBezTo>
                  <a:cubicBezTo>
                    <a:pt x="392957" y="618933"/>
                    <a:pt x="387593" y="620006"/>
                    <a:pt x="382230" y="620006"/>
                  </a:cubicBezTo>
                  <a:moveTo>
                    <a:pt x="294270" y="670779"/>
                  </a:moveTo>
                  <a:cubicBezTo>
                    <a:pt x="288907" y="670779"/>
                    <a:pt x="283901" y="669349"/>
                    <a:pt x="278895" y="666488"/>
                  </a:cubicBezTo>
                  <a:cubicBezTo>
                    <a:pt x="264236" y="657907"/>
                    <a:pt x="259230" y="638956"/>
                    <a:pt x="267454" y="624296"/>
                  </a:cubicBezTo>
                  <a:cubicBezTo>
                    <a:pt x="273175" y="614285"/>
                    <a:pt x="283544" y="608921"/>
                    <a:pt x="294270" y="608921"/>
                  </a:cubicBezTo>
                  <a:cubicBezTo>
                    <a:pt x="299634" y="608921"/>
                    <a:pt x="304640" y="610351"/>
                    <a:pt x="309645" y="613212"/>
                  </a:cubicBezTo>
                  <a:cubicBezTo>
                    <a:pt x="324305" y="621793"/>
                    <a:pt x="329311" y="640744"/>
                    <a:pt x="321087" y="655404"/>
                  </a:cubicBezTo>
                  <a:cubicBezTo>
                    <a:pt x="315366" y="665415"/>
                    <a:pt x="304997" y="670779"/>
                    <a:pt x="294270" y="670779"/>
                  </a:cubicBezTo>
                </a:path>
              </a:pathLst>
            </a:custGeom>
            <a:solidFill>
              <a:srgbClr val="61A8A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C39FD8-B7C8-4BD5-9EB2-25D927840E24}"/>
                </a:ext>
              </a:extLst>
            </p:cNvPr>
            <p:cNvSpPr/>
            <p:nvPr/>
          </p:nvSpPr>
          <p:spPr>
            <a:xfrm>
              <a:off x="9246068" y="604915"/>
              <a:ext cx="427997" cy="481988"/>
            </a:xfrm>
            <a:custGeom>
              <a:avLst/>
              <a:gdLst>
                <a:gd name="connsiteX0" fmla="*/ 213820 w 427997"/>
                <a:gd name="connsiteY0" fmla="*/ 76160 h 481988"/>
                <a:gd name="connsiteX1" fmla="*/ 194869 w 427997"/>
                <a:gd name="connsiteY1" fmla="*/ 71154 h 481988"/>
                <a:gd name="connsiteX2" fmla="*/ 180924 w 427997"/>
                <a:gd name="connsiteY2" fmla="*/ 18951 h 481988"/>
                <a:gd name="connsiteX3" fmla="*/ 213820 w 427997"/>
                <a:gd name="connsiteY3" fmla="*/ 0 h 481988"/>
                <a:gd name="connsiteX4" fmla="*/ 232770 w 427997"/>
                <a:gd name="connsiteY4" fmla="*/ 5006 h 481988"/>
                <a:gd name="connsiteX5" fmla="*/ 246715 w 427997"/>
                <a:gd name="connsiteY5" fmla="*/ 57209 h 481988"/>
                <a:gd name="connsiteX6" fmla="*/ 213820 w 427997"/>
                <a:gd name="connsiteY6" fmla="*/ 76160 h 481988"/>
                <a:gd name="connsiteX7" fmla="*/ 126218 w 427997"/>
                <a:gd name="connsiteY7" fmla="*/ 126933 h 481988"/>
                <a:gd name="connsiteX8" fmla="*/ 93323 w 427997"/>
                <a:gd name="connsiteY8" fmla="*/ 107983 h 481988"/>
                <a:gd name="connsiteX9" fmla="*/ 107267 w 427997"/>
                <a:gd name="connsiteY9" fmla="*/ 55779 h 481988"/>
                <a:gd name="connsiteX10" fmla="*/ 126218 w 427997"/>
                <a:gd name="connsiteY10" fmla="*/ 50773 h 481988"/>
                <a:gd name="connsiteX11" fmla="*/ 159113 w 427997"/>
                <a:gd name="connsiteY11" fmla="*/ 69724 h 481988"/>
                <a:gd name="connsiteX12" fmla="*/ 145169 w 427997"/>
                <a:gd name="connsiteY12" fmla="*/ 121927 h 481988"/>
                <a:gd name="connsiteX13" fmla="*/ 126218 w 427997"/>
                <a:gd name="connsiteY13" fmla="*/ 126933 h 481988"/>
                <a:gd name="connsiteX14" fmla="*/ 301779 w 427997"/>
                <a:gd name="connsiteY14" fmla="*/ 126933 h 481988"/>
                <a:gd name="connsiteX15" fmla="*/ 282829 w 427997"/>
                <a:gd name="connsiteY15" fmla="*/ 121927 h 481988"/>
                <a:gd name="connsiteX16" fmla="*/ 268884 w 427997"/>
                <a:gd name="connsiteY16" fmla="*/ 69724 h 481988"/>
                <a:gd name="connsiteX17" fmla="*/ 301779 w 427997"/>
                <a:gd name="connsiteY17" fmla="*/ 50773 h 481988"/>
                <a:gd name="connsiteX18" fmla="*/ 320730 w 427997"/>
                <a:gd name="connsiteY18" fmla="*/ 55779 h 481988"/>
                <a:gd name="connsiteX19" fmla="*/ 334675 w 427997"/>
                <a:gd name="connsiteY19" fmla="*/ 107983 h 481988"/>
                <a:gd name="connsiteX20" fmla="*/ 301779 w 427997"/>
                <a:gd name="connsiteY20" fmla="*/ 126933 h 481988"/>
                <a:gd name="connsiteX21" fmla="*/ 38259 w 427997"/>
                <a:gd name="connsiteY21" fmla="*/ 177349 h 481988"/>
                <a:gd name="connsiteX22" fmla="*/ 0 w 427997"/>
                <a:gd name="connsiteY22" fmla="*/ 139090 h 481988"/>
                <a:gd name="connsiteX23" fmla="*/ 38259 w 427997"/>
                <a:gd name="connsiteY23" fmla="*/ 100831 h 481988"/>
                <a:gd name="connsiteX24" fmla="*/ 76517 w 427997"/>
                <a:gd name="connsiteY24" fmla="*/ 139090 h 481988"/>
                <a:gd name="connsiteX25" fmla="*/ 38259 w 427997"/>
                <a:gd name="connsiteY25" fmla="*/ 177349 h 481988"/>
                <a:gd name="connsiteX26" fmla="*/ 389738 w 427997"/>
                <a:gd name="connsiteY26" fmla="*/ 177349 h 481988"/>
                <a:gd name="connsiteX27" fmla="*/ 351480 w 427997"/>
                <a:gd name="connsiteY27" fmla="*/ 139090 h 481988"/>
                <a:gd name="connsiteX28" fmla="*/ 389738 w 427997"/>
                <a:gd name="connsiteY28" fmla="*/ 100831 h 481988"/>
                <a:gd name="connsiteX29" fmla="*/ 427997 w 427997"/>
                <a:gd name="connsiteY29" fmla="*/ 139090 h 481988"/>
                <a:gd name="connsiteX30" fmla="*/ 389738 w 427997"/>
                <a:gd name="connsiteY30" fmla="*/ 177349 h 481988"/>
                <a:gd name="connsiteX31" fmla="*/ 38259 w 427997"/>
                <a:gd name="connsiteY31" fmla="*/ 279253 h 481988"/>
                <a:gd name="connsiteX32" fmla="*/ 0 w 427997"/>
                <a:gd name="connsiteY32" fmla="*/ 240994 h 481988"/>
                <a:gd name="connsiteX33" fmla="*/ 38259 w 427997"/>
                <a:gd name="connsiteY33" fmla="*/ 202735 h 481988"/>
                <a:gd name="connsiteX34" fmla="*/ 76517 w 427997"/>
                <a:gd name="connsiteY34" fmla="*/ 240994 h 481988"/>
                <a:gd name="connsiteX35" fmla="*/ 38259 w 427997"/>
                <a:gd name="connsiteY35" fmla="*/ 279253 h 481988"/>
                <a:gd name="connsiteX36" fmla="*/ 389738 w 427997"/>
                <a:gd name="connsiteY36" fmla="*/ 279253 h 481988"/>
                <a:gd name="connsiteX37" fmla="*/ 351480 w 427997"/>
                <a:gd name="connsiteY37" fmla="*/ 240994 h 481988"/>
                <a:gd name="connsiteX38" fmla="*/ 389738 w 427997"/>
                <a:gd name="connsiteY38" fmla="*/ 202735 h 481988"/>
                <a:gd name="connsiteX39" fmla="*/ 427997 w 427997"/>
                <a:gd name="connsiteY39" fmla="*/ 240994 h 481988"/>
                <a:gd name="connsiteX40" fmla="*/ 389738 w 427997"/>
                <a:gd name="connsiteY40" fmla="*/ 279253 h 481988"/>
                <a:gd name="connsiteX41" fmla="*/ 38259 w 427997"/>
                <a:gd name="connsiteY41" fmla="*/ 380799 h 481988"/>
                <a:gd name="connsiteX42" fmla="*/ 0 w 427997"/>
                <a:gd name="connsiteY42" fmla="*/ 342541 h 481988"/>
                <a:gd name="connsiteX43" fmla="*/ 38259 w 427997"/>
                <a:gd name="connsiteY43" fmla="*/ 304282 h 481988"/>
                <a:gd name="connsiteX44" fmla="*/ 76517 w 427997"/>
                <a:gd name="connsiteY44" fmla="*/ 342541 h 481988"/>
                <a:gd name="connsiteX45" fmla="*/ 38259 w 427997"/>
                <a:gd name="connsiteY45" fmla="*/ 380799 h 481988"/>
                <a:gd name="connsiteX46" fmla="*/ 389738 w 427997"/>
                <a:gd name="connsiteY46" fmla="*/ 380799 h 481988"/>
                <a:gd name="connsiteX47" fmla="*/ 351480 w 427997"/>
                <a:gd name="connsiteY47" fmla="*/ 342541 h 481988"/>
                <a:gd name="connsiteX48" fmla="*/ 389738 w 427997"/>
                <a:gd name="connsiteY48" fmla="*/ 304282 h 481988"/>
                <a:gd name="connsiteX49" fmla="*/ 427997 w 427997"/>
                <a:gd name="connsiteY49" fmla="*/ 342541 h 481988"/>
                <a:gd name="connsiteX50" fmla="*/ 389738 w 427997"/>
                <a:gd name="connsiteY50" fmla="*/ 380799 h 481988"/>
                <a:gd name="connsiteX51" fmla="*/ 126218 w 427997"/>
                <a:gd name="connsiteY51" fmla="*/ 431215 h 481988"/>
                <a:gd name="connsiteX52" fmla="*/ 107267 w 427997"/>
                <a:gd name="connsiteY52" fmla="*/ 426209 h 481988"/>
                <a:gd name="connsiteX53" fmla="*/ 93323 w 427997"/>
                <a:gd name="connsiteY53" fmla="*/ 374006 h 481988"/>
                <a:gd name="connsiteX54" fmla="*/ 126218 w 427997"/>
                <a:gd name="connsiteY54" fmla="*/ 355055 h 481988"/>
                <a:gd name="connsiteX55" fmla="*/ 145169 w 427997"/>
                <a:gd name="connsiteY55" fmla="*/ 360061 h 481988"/>
                <a:gd name="connsiteX56" fmla="*/ 159113 w 427997"/>
                <a:gd name="connsiteY56" fmla="*/ 412264 h 481988"/>
                <a:gd name="connsiteX57" fmla="*/ 126218 w 427997"/>
                <a:gd name="connsiteY57" fmla="*/ 431215 h 481988"/>
                <a:gd name="connsiteX58" fmla="*/ 301779 w 427997"/>
                <a:gd name="connsiteY58" fmla="*/ 431215 h 481988"/>
                <a:gd name="connsiteX59" fmla="*/ 268884 w 427997"/>
                <a:gd name="connsiteY59" fmla="*/ 412264 h 481988"/>
                <a:gd name="connsiteX60" fmla="*/ 282829 w 427997"/>
                <a:gd name="connsiteY60" fmla="*/ 360061 h 481988"/>
                <a:gd name="connsiteX61" fmla="*/ 301779 w 427997"/>
                <a:gd name="connsiteY61" fmla="*/ 355055 h 481988"/>
                <a:gd name="connsiteX62" fmla="*/ 334675 w 427997"/>
                <a:gd name="connsiteY62" fmla="*/ 374006 h 481988"/>
                <a:gd name="connsiteX63" fmla="*/ 320730 w 427997"/>
                <a:gd name="connsiteY63" fmla="*/ 426209 h 481988"/>
                <a:gd name="connsiteX64" fmla="*/ 301779 w 427997"/>
                <a:gd name="connsiteY64" fmla="*/ 431215 h 481988"/>
                <a:gd name="connsiteX65" fmla="*/ 214177 w 427997"/>
                <a:gd name="connsiteY65" fmla="*/ 481988 h 481988"/>
                <a:gd name="connsiteX66" fmla="*/ 195227 w 427997"/>
                <a:gd name="connsiteY66" fmla="*/ 476982 h 481988"/>
                <a:gd name="connsiteX67" fmla="*/ 181282 w 427997"/>
                <a:gd name="connsiteY67" fmla="*/ 424779 h 481988"/>
                <a:gd name="connsiteX68" fmla="*/ 214177 w 427997"/>
                <a:gd name="connsiteY68" fmla="*/ 405828 h 481988"/>
                <a:gd name="connsiteX69" fmla="*/ 233128 w 427997"/>
                <a:gd name="connsiteY69" fmla="*/ 410834 h 481988"/>
                <a:gd name="connsiteX70" fmla="*/ 247073 w 427997"/>
                <a:gd name="connsiteY70" fmla="*/ 463038 h 481988"/>
                <a:gd name="connsiteX71" fmla="*/ 214177 w 427997"/>
                <a:gd name="connsiteY71" fmla="*/ 481988 h 48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27997" h="481988">
                  <a:moveTo>
                    <a:pt x="213820" y="76160"/>
                  </a:moveTo>
                  <a:cubicBezTo>
                    <a:pt x="207384" y="76160"/>
                    <a:pt x="200948" y="74372"/>
                    <a:pt x="194869" y="71154"/>
                  </a:cubicBezTo>
                  <a:cubicBezTo>
                    <a:pt x="176634" y="60785"/>
                    <a:pt x="170555" y="37186"/>
                    <a:pt x="180924" y="18951"/>
                  </a:cubicBezTo>
                  <a:cubicBezTo>
                    <a:pt x="188076" y="6794"/>
                    <a:pt x="200948" y="0"/>
                    <a:pt x="213820" y="0"/>
                  </a:cubicBezTo>
                  <a:cubicBezTo>
                    <a:pt x="220256" y="0"/>
                    <a:pt x="226692" y="1788"/>
                    <a:pt x="232770" y="5006"/>
                  </a:cubicBezTo>
                  <a:cubicBezTo>
                    <a:pt x="251006" y="15375"/>
                    <a:pt x="257084" y="38974"/>
                    <a:pt x="246715" y="57209"/>
                  </a:cubicBezTo>
                  <a:cubicBezTo>
                    <a:pt x="239922" y="69366"/>
                    <a:pt x="227049" y="76160"/>
                    <a:pt x="213820" y="76160"/>
                  </a:cubicBezTo>
                  <a:moveTo>
                    <a:pt x="126218" y="126933"/>
                  </a:moveTo>
                  <a:cubicBezTo>
                    <a:pt x="112988" y="126933"/>
                    <a:pt x="100116" y="120139"/>
                    <a:pt x="93323" y="107983"/>
                  </a:cubicBezTo>
                  <a:cubicBezTo>
                    <a:pt x="82954" y="89747"/>
                    <a:pt x="89032" y="66506"/>
                    <a:pt x="107267" y="55779"/>
                  </a:cubicBezTo>
                  <a:cubicBezTo>
                    <a:pt x="113346" y="52203"/>
                    <a:pt x="119782" y="50773"/>
                    <a:pt x="126218" y="50773"/>
                  </a:cubicBezTo>
                  <a:cubicBezTo>
                    <a:pt x="139448" y="50773"/>
                    <a:pt x="152320" y="57567"/>
                    <a:pt x="159113" y="69724"/>
                  </a:cubicBezTo>
                  <a:cubicBezTo>
                    <a:pt x="169483" y="87959"/>
                    <a:pt x="163404" y="111201"/>
                    <a:pt x="145169" y="121927"/>
                  </a:cubicBezTo>
                  <a:cubicBezTo>
                    <a:pt x="139090" y="125145"/>
                    <a:pt x="132654" y="126933"/>
                    <a:pt x="126218" y="126933"/>
                  </a:cubicBezTo>
                  <a:moveTo>
                    <a:pt x="301779" y="126933"/>
                  </a:moveTo>
                  <a:cubicBezTo>
                    <a:pt x="295343" y="126933"/>
                    <a:pt x="288907" y="125145"/>
                    <a:pt x="282829" y="121927"/>
                  </a:cubicBezTo>
                  <a:cubicBezTo>
                    <a:pt x="264593" y="111558"/>
                    <a:pt x="258515" y="87959"/>
                    <a:pt x="268884" y="69724"/>
                  </a:cubicBezTo>
                  <a:cubicBezTo>
                    <a:pt x="276035" y="57567"/>
                    <a:pt x="288907" y="50773"/>
                    <a:pt x="301779" y="50773"/>
                  </a:cubicBezTo>
                  <a:cubicBezTo>
                    <a:pt x="308215" y="50773"/>
                    <a:pt x="314651" y="52561"/>
                    <a:pt x="320730" y="55779"/>
                  </a:cubicBezTo>
                  <a:cubicBezTo>
                    <a:pt x="338965" y="66148"/>
                    <a:pt x="345044" y="89747"/>
                    <a:pt x="334675" y="107983"/>
                  </a:cubicBezTo>
                  <a:cubicBezTo>
                    <a:pt x="327881" y="120139"/>
                    <a:pt x="315009" y="126933"/>
                    <a:pt x="301779" y="126933"/>
                  </a:cubicBezTo>
                  <a:moveTo>
                    <a:pt x="38259" y="177349"/>
                  </a:moveTo>
                  <a:cubicBezTo>
                    <a:pt x="17163" y="177349"/>
                    <a:pt x="0" y="160186"/>
                    <a:pt x="0" y="139090"/>
                  </a:cubicBezTo>
                  <a:cubicBezTo>
                    <a:pt x="0" y="117994"/>
                    <a:pt x="17163" y="100831"/>
                    <a:pt x="38259" y="100831"/>
                  </a:cubicBezTo>
                  <a:cubicBezTo>
                    <a:pt x="59355" y="100831"/>
                    <a:pt x="76517" y="117994"/>
                    <a:pt x="76517" y="139090"/>
                  </a:cubicBezTo>
                  <a:cubicBezTo>
                    <a:pt x="76517" y="160544"/>
                    <a:pt x="59355" y="177349"/>
                    <a:pt x="38259" y="177349"/>
                  </a:cubicBezTo>
                  <a:moveTo>
                    <a:pt x="389738" y="177349"/>
                  </a:moveTo>
                  <a:cubicBezTo>
                    <a:pt x="368643" y="177349"/>
                    <a:pt x="351480" y="160186"/>
                    <a:pt x="351480" y="139090"/>
                  </a:cubicBezTo>
                  <a:cubicBezTo>
                    <a:pt x="351480" y="117994"/>
                    <a:pt x="368643" y="100831"/>
                    <a:pt x="389738" y="100831"/>
                  </a:cubicBezTo>
                  <a:cubicBezTo>
                    <a:pt x="410834" y="100831"/>
                    <a:pt x="427997" y="117994"/>
                    <a:pt x="427997" y="139090"/>
                  </a:cubicBezTo>
                  <a:cubicBezTo>
                    <a:pt x="427640" y="160544"/>
                    <a:pt x="410834" y="177349"/>
                    <a:pt x="389738" y="177349"/>
                  </a:cubicBezTo>
                  <a:moveTo>
                    <a:pt x="38259" y="279253"/>
                  </a:moveTo>
                  <a:cubicBezTo>
                    <a:pt x="17163" y="279253"/>
                    <a:pt x="0" y="262090"/>
                    <a:pt x="0" y="240994"/>
                  </a:cubicBezTo>
                  <a:cubicBezTo>
                    <a:pt x="0" y="219898"/>
                    <a:pt x="17163" y="202735"/>
                    <a:pt x="38259" y="202735"/>
                  </a:cubicBezTo>
                  <a:cubicBezTo>
                    <a:pt x="59355" y="202735"/>
                    <a:pt x="76517" y="219898"/>
                    <a:pt x="76517" y="240994"/>
                  </a:cubicBezTo>
                  <a:cubicBezTo>
                    <a:pt x="76517" y="262090"/>
                    <a:pt x="59355" y="279253"/>
                    <a:pt x="38259" y="279253"/>
                  </a:cubicBezTo>
                  <a:moveTo>
                    <a:pt x="389738" y="279253"/>
                  </a:moveTo>
                  <a:cubicBezTo>
                    <a:pt x="368643" y="279253"/>
                    <a:pt x="351480" y="262090"/>
                    <a:pt x="351480" y="240994"/>
                  </a:cubicBezTo>
                  <a:cubicBezTo>
                    <a:pt x="351480" y="219898"/>
                    <a:pt x="368643" y="202735"/>
                    <a:pt x="389738" y="202735"/>
                  </a:cubicBezTo>
                  <a:cubicBezTo>
                    <a:pt x="410834" y="202735"/>
                    <a:pt x="427997" y="219898"/>
                    <a:pt x="427997" y="240994"/>
                  </a:cubicBezTo>
                  <a:cubicBezTo>
                    <a:pt x="427640" y="262090"/>
                    <a:pt x="410834" y="279253"/>
                    <a:pt x="389738" y="279253"/>
                  </a:cubicBezTo>
                  <a:moveTo>
                    <a:pt x="38259" y="380799"/>
                  </a:moveTo>
                  <a:cubicBezTo>
                    <a:pt x="17163" y="380799"/>
                    <a:pt x="0" y="363637"/>
                    <a:pt x="0" y="342541"/>
                  </a:cubicBezTo>
                  <a:cubicBezTo>
                    <a:pt x="0" y="321445"/>
                    <a:pt x="17163" y="304282"/>
                    <a:pt x="38259" y="304282"/>
                  </a:cubicBezTo>
                  <a:cubicBezTo>
                    <a:pt x="59355" y="304282"/>
                    <a:pt x="76517" y="321445"/>
                    <a:pt x="76517" y="342541"/>
                  </a:cubicBezTo>
                  <a:cubicBezTo>
                    <a:pt x="76517" y="363637"/>
                    <a:pt x="59355" y="380799"/>
                    <a:pt x="38259" y="380799"/>
                  </a:cubicBezTo>
                  <a:moveTo>
                    <a:pt x="389738" y="380799"/>
                  </a:moveTo>
                  <a:cubicBezTo>
                    <a:pt x="368643" y="380799"/>
                    <a:pt x="351480" y="363637"/>
                    <a:pt x="351480" y="342541"/>
                  </a:cubicBezTo>
                  <a:cubicBezTo>
                    <a:pt x="351480" y="321445"/>
                    <a:pt x="368643" y="304282"/>
                    <a:pt x="389738" y="304282"/>
                  </a:cubicBezTo>
                  <a:cubicBezTo>
                    <a:pt x="410834" y="304282"/>
                    <a:pt x="427997" y="321445"/>
                    <a:pt x="427997" y="342541"/>
                  </a:cubicBezTo>
                  <a:cubicBezTo>
                    <a:pt x="427997" y="363637"/>
                    <a:pt x="410834" y="380799"/>
                    <a:pt x="389738" y="380799"/>
                  </a:cubicBezTo>
                  <a:moveTo>
                    <a:pt x="126218" y="431215"/>
                  </a:moveTo>
                  <a:cubicBezTo>
                    <a:pt x="119782" y="431215"/>
                    <a:pt x="113346" y="429427"/>
                    <a:pt x="107267" y="426209"/>
                  </a:cubicBezTo>
                  <a:cubicBezTo>
                    <a:pt x="89032" y="415840"/>
                    <a:pt x="82954" y="392241"/>
                    <a:pt x="93323" y="374006"/>
                  </a:cubicBezTo>
                  <a:cubicBezTo>
                    <a:pt x="100474" y="361849"/>
                    <a:pt x="113346" y="355055"/>
                    <a:pt x="126218" y="355055"/>
                  </a:cubicBezTo>
                  <a:cubicBezTo>
                    <a:pt x="132654" y="355055"/>
                    <a:pt x="139090" y="356843"/>
                    <a:pt x="145169" y="360061"/>
                  </a:cubicBezTo>
                  <a:cubicBezTo>
                    <a:pt x="163404" y="370430"/>
                    <a:pt x="169483" y="394029"/>
                    <a:pt x="159113" y="412264"/>
                  </a:cubicBezTo>
                  <a:cubicBezTo>
                    <a:pt x="151962" y="424421"/>
                    <a:pt x="139448" y="431215"/>
                    <a:pt x="126218" y="431215"/>
                  </a:cubicBezTo>
                  <a:moveTo>
                    <a:pt x="301779" y="431215"/>
                  </a:moveTo>
                  <a:cubicBezTo>
                    <a:pt x="288549" y="431215"/>
                    <a:pt x="275677" y="424421"/>
                    <a:pt x="268884" y="412264"/>
                  </a:cubicBezTo>
                  <a:cubicBezTo>
                    <a:pt x="258515" y="394029"/>
                    <a:pt x="264593" y="370788"/>
                    <a:pt x="282829" y="360061"/>
                  </a:cubicBezTo>
                  <a:cubicBezTo>
                    <a:pt x="288907" y="356485"/>
                    <a:pt x="295343" y="355055"/>
                    <a:pt x="301779" y="355055"/>
                  </a:cubicBezTo>
                  <a:cubicBezTo>
                    <a:pt x="315009" y="355055"/>
                    <a:pt x="327881" y="361849"/>
                    <a:pt x="334675" y="374006"/>
                  </a:cubicBezTo>
                  <a:cubicBezTo>
                    <a:pt x="345044" y="392241"/>
                    <a:pt x="338965" y="415482"/>
                    <a:pt x="320730" y="426209"/>
                  </a:cubicBezTo>
                  <a:cubicBezTo>
                    <a:pt x="315009" y="429785"/>
                    <a:pt x="308215" y="431215"/>
                    <a:pt x="301779" y="431215"/>
                  </a:cubicBezTo>
                  <a:moveTo>
                    <a:pt x="214177" y="481988"/>
                  </a:moveTo>
                  <a:cubicBezTo>
                    <a:pt x="207741" y="481988"/>
                    <a:pt x="201305" y="480200"/>
                    <a:pt x="195227" y="476982"/>
                  </a:cubicBezTo>
                  <a:cubicBezTo>
                    <a:pt x="176991" y="466613"/>
                    <a:pt x="170913" y="443014"/>
                    <a:pt x="181282" y="424779"/>
                  </a:cubicBezTo>
                  <a:cubicBezTo>
                    <a:pt x="188433" y="412622"/>
                    <a:pt x="201305" y="405828"/>
                    <a:pt x="214177" y="405828"/>
                  </a:cubicBezTo>
                  <a:cubicBezTo>
                    <a:pt x="220613" y="405828"/>
                    <a:pt x="227049" y="407616"/>
                    <a:pt x="233128" y="410834"/>
                  </a:cubicBezTo>
                  <a:cubicBezTo>
                    <a:pt x="251363" y="421203"/>
                    <a:pt x="257442" y="444802"/>
                    <a:pt x="247073" y="463038"/>
                  </a:cubicBezTo>
                  <a:cubicBezTo>
                    <a:pt x="239922" y="475195"/>
                    <a:pt x="227049" y="481988"/>
                    <a:pt x="214177" y="481988"/>
                  </a:cubicBezTo>
                </a:path>
              </a:pathLst>
            </a:custGeom>
            <a:solidFill>
              <a:srgbClr val="06727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8B6E1F4-23ED-4EA0-9FA6-24BEA0160F10}"/>
                </a:ext>
              </a:extLst>
            </p:cNvPr>
            <p:cNvSpPr/>
            <p:nvPr/>
          </p:nvSpPr>
          <p:spPr>
            <a:xfrm>
              <a:off x="9327340" y="700008"/>
              <a:ext cx="265032" cy="292341"/>
            </a:xfrm>
            <a:custGeom>
              <a:avLst/>
              <a:gdLst>
                <a:gd name="connsiteX0" fmla="*/ 241961 w 265032"/>
                <a:gd name="connsiteY0" fmla="*/ 157701 h 292341"/>
                <a:gd name="connsiteX1" fmla="*/ 200484 w 265032"/>
                <a:gd name="connsiteY1" fmla="*/ 156986 h 292341"/>
                <a:gd name="connsiteX2" fmla="*/ 189042 w 265032"/>
                <a:gd name="connsiteY2" fmla="*/ 158416 h 292341"/>
                <a:gd name="connsiteX3" fmla="*/ 185109 w 265032"/>
                <a:gd name="connsiteY3" fmla="*/ 156986 h 292341"/>
                <a:gd name="connsiteX4" fmla="*/ 184752 w 265032"/>
                <a:gd name="connsiteY4" fmla="*/ 135890 h 292341"/>
                <a:gd name="connsiteX5" fmla="*/ 184752 w 265032"/>
                <a:gd name="connsiteY5" fmla="*/ 135890 h 292341"/>
                <a:gd name="connsiteX6" fmla="*/ 184752 w 265032"/>
                <a:gd name="connsiteY6" fmla="*/ 135890 h 292341"/>
                <a:gd name="connsiteX7" fmla="*/ 199769 w 265032"/>
                <a:gd name="connsiteY7" fmla="*/ 135532 h 292341"/>
                <a:gd name="connsiteX8" fmla="*/ 246967 w 265032"/>
                <a:gd name="connsiteY8" fmla="*/ 131241 h 292341"/>
                <a:gd name="connsiteX9" fmla="*/ 260554 w 265032"/>
                <a:gd name="connsiteY9" fmla="*/ 77250 h 292341"/>
                <a:gd name="connsiteX10" fmla="*/ 196909 w 265032"/>
                <a:gd name="connsiteY10" fmla="*/ 57584 h 292341"/>
                <a:gd name="connsiteX11" fmla="*/ 175455 w 265032"/>
                <a:gd name="connsiteY11" fmla="*/ 92983 h 292341"/>
                <a:gd name="connsiteX12" fmla="*/ 171165 w 265032"/>
                <a:gd name="connsiteY12" fmla="*/ 102994 h 292341"/>
                <a:gd name="connsiteX13" fmla="*/ 167589 w 265032"/>
                <a:gd name="connsiteY13" fmla="*/ 105855 h 292341"/>
                <a:gd name="connsiteX14" fmla="*/ 149353 w 265032"/>
                <a:gd name="connsiteY14" fmla="*/ 95486 h 292341"/>
                <a:gd name="connsiteX15" fmla="*/ 149353 w 265032"/>
                <a:gd name="connsiteY15" fmla="*/ 95128 h 292341"/>
                <a:gd name="connsiteX16" fmla="*/ 149353 w 265032"/>
                <a:gd name="connsiteY16" fmla="*/ 95128 h 292341"/>
                <a:gd name="connsiteX17" fmla="*/ 156505 w 265032"/>
                <a:gd name="connsiteY17" fmla="*/ 81541 h 292341"/>
                <a:gd name="connsiteX18" fmla="*/ 176528 w 265032"/>
                <a:gd name="connsiteY18" fmla="*/ 41137 h 292341"/>
                <a:gd name="connsiteX19" fmla="*/ 133621 w 265032"/>
                <a:gd name="connsiteY19" fmla="*/ 18 h 292341"/>
                <a:gd name="connsiteX20" fmla="*/ 87496 w 265032"/>
                <a:gd name="connsiteY20" fmla="*/ 45785 h 292341"/>
                <a:gd name="connsiteX21" fmla="*/ 107877 w 265032"/>
                <a:gd name="connsiteY21" fmla="*/ 81898 h 292341"/>
                <a:gd name="connsiteX22" fmla="*/ 115028 w 265032"/>
                <a:gd name="connsiteY22" fmla="*/ 95128 h 292341"/>
                <a:gd name="connsiteX23" fmla="*/ 115028 w 265032"/>
                <a:gd name="connsiteY23" fmla="*/ 95486 h 292341"/>
                <a:gd name="connsiteX24" fmla="*/ 97150 w 265032"/>
                <a:gd name="connsiteY24" fmla="*/ 105855 h 292341"/>
                <a:gd name="connsiteX25" fmla="*/ 96792 w 265032"/>
                <a:gd name="connsiteY25" fmla="*/ 105855 h 292341"/>
                <a:gd name="connsiteX26" fmla="*/ 96792 w 265032"/>
                <a:gd name="connsiteY26" fmla="*/ 105855 h 292341"/>
                <a:gd name="connsiteX27" fmla="*/ 88926 w 265032"/>
                <a:gd name="connsiteY27" fmla="*/ 92983 h 292341"/>
                <a:gd name="connsiteX28" fmla="*/ 63897 w 265032"/>
                <a:gd name="connsiteY28" fmla="*/ 55082 h 292341"/>
                <a:gd name="connsiteX29" fmla="*/ 6688 w 265032"/>
                <a:gd name="connsiteY29" fmla="*/ 71887 h 292341"/>
                <a:gd name="connsiteX30" fmla="*/ 23493 w 265032"/>
                <a:gd name="connsiteY30" fmla="*/ 134459 h 292341"/>
                <a:gd name="connsiteX31" fmla="*/ 64970 w 265032"/>
                <a:gd name="connsiteY31" fmla="*/ 134817 h 292341"/>
                <a:gd name="connsiteX32" fmla="*/ 79987 w 265032"/>
                <a:gd name="connsiteY32" fmla="*/ 135175 h 292341"/>
                <a:gd name="connsiteX33" fmla="*/ 79987 w 265032"/>
                <a:gd name="connsiteY33" fmla="*/ 135175 h 292341"/>
                <a:gd name="connsiteX34" fmla="*/ 79987 w 265032"/>
                <a:gd name="connsiteY34" fmla="*/ 155913 h 292341"/>
                <a:gd name="connsiteX35" fmla="*/ 79987 w 265032"/>
                <a:gd name="connsiteY35" fmla="*/ 155913 h 292341"/>
                <a:gd name="connsiteX36" fmla="*/ 79987 w 265032"/>
                <a:gd name="connsiteY36" fmla="*/ 155913 h 292341"/>
                <a:gd name="connsiteX37" fmla="*/ 64970 w 265032"/>
                <a:gd name="connsiteY37" fmla="*/ 156628 h 292341"/>
                <a:gd name="connsiteX38" fmla="*/ 19560 w 265032"/>
                <a:gd name="connsiteY38" fmla="*/ 159489 h 292341"/>
                <a:gd name="connsiteX39" fmla="*/ 5257 w 265032"/>
                <a:gd name="connsiteY39" fmla="*/ 217413 h 292341"/>
                <a:gd name="connsiteX40" fmla="*/ 67830 w 265032"/>
                <a:gd name="connsiteY40" fmla="*/ 234218 h 292341"/>
                <a:gd name="connsiteX41" fmla="*/ 88926 w 265032"/>
                <a:gd name="connsiteY41" fmla="*/ 198462 h 292341"/>
                <a:gd name="connsiteX42" fmla="*/ 96792 w 265032"/>
                <a:gd name="connsiteY42" fmla="*/ 185948 h 292341"/>
                <a:gd name="connsiteX43" fmla="*/ 96792 w 265032"/>
                <a:gd name="connsiteY43" fmla="*/ 185948 h 292341"/>
                <a:gd name="connsiteX44" fmla="*/ 97150 w 265032"/>
                <a:gd name="connsiteY44" fmla="*/ 185948 h 292341"/>
                <a:gd name="connsiteX45" fmla="*/ 115028 w 265032"/>
                <a:gd name="connsiteY45" fmla="*/ 196317 h 292341"/>
                <a:gd name="connsiteX46" fmla="*/ 115028 w 265032"/>
                <a:gd name="connsiteY46" fmla="*/ 196675 h 292341"/>
                <a:gd name="connsiteX47" fmla="*/ 107877 w 265032"/>
                <a:gd name="connsiteY47" fmla="*/ 210262 h 292341"/>
                <a:gd name="connsiteX48" fmla="*/ 88211 w 265032"/>
                <a:gd name="connsiteY48" fmla="*/ 253169 h 292341"/>
                <a:gd name="connsiteX49" fmla="*/ 128258 w 265032"/>
                <a:gd name="connsiteY49" fmla="*/ 292143 h 292341"/>
                <a:gd name="connsiteX50" fmla="*/ 177243 w 265032"/>
                <a:gd name="connsiteY50" fmla="*/ 246733 h 292341"/>
                <a:gd name="connsiteX51" fmla="*/ 157577 w 265032"/>
                <a:gd name="connsiteY51" fmla="*/ 210619 h 292341"/>
                <a:gd name="connsiteX52" fmla="*/ 150426 w 265032"/>
                <a:gd name="connsiteY52" fmla="*/ 201323 h 292341"/>
                <a:gd name="connsiteX53" fmla="*/ 149711 w 265032"/>
                <a:gd name="connsiteY53" fmla="*/ 197032 h 292341"/>
                <a:gd name="connsiteX54" fmla="*/ 167589 w 265032"/>
                <a:gd name="connsiteY54" fmla="*/ 186305 h 292341"/>
                <a:gd name="connsiteX55" fmla="*/ 167946 w 265032"/>
                <a:gd name="connsiteY55" fmla="*/ 186305 h 292341"/>
                <a:gd name="connsiteX56" fmla="*/ 167946 w 265032"/>
                <a:gd name="connsiteY56" fmla="*/ 186305 h 292341"/>
                <a:gd name="connsiteX57" fmla="*/ 175813 w 265032"/>
                <a:gd name="connsiteY57" fmla="*/ 199177 h 292341"/>
                <a:gd name="connsiteX58" fmla="*/ 202987 w 265032"/>
                <a:gd name="connsiteY58" fmla="*/ 237794 h 292341"/>
                <a:gd name="connsiteX59" fmla="*/ 256621 w 265032"/>
                <a:gd name="connsiteY59" fmla="*/ 222419 h 292341"/>
                <a:gd name="connsiteX60" fmla="*/ 241961 w 265032"/>
                <a:gd name="connsiteY60" fmla="*/ 157701 h 29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5032" h="292341">
                  <a:moveTo>
                    <a:pt x="241961" y="157701"/>
                  </a:moveTo>
                  <a:cubicBezTo>
                    <a:pt x="228731" y="150192"/>
                    <a:pt x="213356" y="150550"/>
                    <a:pt x="200484" y="156986"/>
                  </a:cubicBezTo>
                  <a:cubicBezTo>
                    <a:pt x="196909" y="158773"/>
                    <a:pt x="192976" y="159131"/>
                    <a:pt x="189042" y="158416"/>
                  </a:cubicBezTo>
                  <a:cubicBezTo>
                    <a:pt x="187612" y="158058"/>
                    <a:pt x="186182" y="157343"/>
                    <a:pt x="185109" y="156986"/>
                  </a:cubicBezTo>
                  <a:cubicBezTo>
                    <a:pt x="177243" y="152337"/>
                    <a:pt x="177243" y="140538"/>
                    <a:pt x="184752" y="135890"/>
                  </a:cubicBezTo>
                  <a:lnTo>
                    <a:pt x="184752" y="135890"/>
                  </a:lnTo>
                  <a:lnTo>
                    <a:pt x="184752" y="135890"/>
                  </a:lnTo>
                  <a:cubicBezTo>
                    <a:pt x="189400" y="133387"/>
                    <a:pt x="195121" y="133029"/>
                    <a:pt x="199769" y="135532"/>
                  </a:cubicBezTo>
                  <a:cubicBezTo>
                    <a:pt x="214429" y="143041"/>
                    <a:pt x="232665" y="142326"/>
                    <a:pt x="246967" y="131241"/>
                  </a:cubicBezTo>
                  <a:cubicBezTo>
                    <a:pt x="263415" y="118727"/>
                    <a:pt x="269493" y="95843"/>
                    <a:pt x="260554" y="77250"/>
                  </a:cubicBezTo>
                  <a:cubicBezTo>
                    <a:pt x="249112" y="52579"/>
                    <a:pt x="219435" y="43997"/>
                    <a:pt x="196909" y="57584"/>
                  </a:cubicBezTo>
                  <a:cubicBezTo>
                    <a:pt x="184037" y="65451"/>
                    <a:pt x="176170" y="79038"/>
                    <a:pt x="175455" y="92983"/>
                  </a:cubicBezTo>
                  <a:cubicBezTo>
                    <a:pt x="175098" y="96558"/>
                    <a:pt x="173667" y="100134"/>
                    <a:pt x="171165" y="102994"/>
                  </a:cubicBezTo>
                  <a:cubicBezTo>
                    <a:pt x="170092" y="104067"/>
                    <a:pt x="168662" y="105140"/>
                    <a:pt x="167589" y="105855"/>
                  </a:cubicBezTo>
                  <a:cubicBezTo>
                    <a:pt x="159723" y="110503"/>
                    <a:pt x="149353" y="104782"/>
                    <a:pt x="149353" y="95486"/>
                  </a:cubicBezTo>
                  <a:lnTo>
                    <a:pt x="149353" y="95128"/>
                  </a:lnTo>
                  <a:lnTo>
                    <a:pt x="149353" y="95128"/>
                  </a:lnTo>
                  <a:cubicBezTo>
                    <a:pt x="149353" y="89765"/>
                    <a:pt x="152214" y="84759"/>
                    <a:pt x="156505" y="81541"/>
                  </a:cubicBezTo>
                  <a:cubicBezTo>
                    <a:pt x="169377" y="72959"/>
                    <a:pt x="177601" y="57942"/>
                    <a:pt x="176528" y="41137"/>
                  </a:cubicBezTo>
                  <a:cubicBezTo>
                    <a:pt x="174740" y="18611"/>
                    <a:pt x="156147" y="733"/>
                    <a:pt x="133621" y="18"/>
                  </a:cubicBezTo>
                  <a:cubicBezTo>
                    <a:pt x="107519" y="-697"/>
                    <a:pt x="86781" y="20398"/>
                    <a:pt x="87496" y="45785"/>
                  </a:cubicBezTo>
                  <a:cubicBezTo>
                    <a:pt x="87853" y="61160"/>
                    <a:pt x="96077" y="74390"/>
                    <a:pt x="107877" y="81898"/>
                  </a:cubicBezTo>
                  <a:cubicBezTo>
                    <a:pt x="112525" y="84759"/>
                    <a:pt x="115028" y="89765"/>
                    <a:pt x="115028" y="95128"/>
                  </a:cubicBezTo>
                  <a:lnTo>
                    <a:pt x="115028" y="95486"/>
                  </a:lnTo>
                  <a:cubicBezTo>
                    <a:pt x="115028" y="104425"/>
                    <a:pt x="105016" y="110146"/>
                    <a:pt x="97150" y="105855"/>
                  </a:cubicBezTo>
                  <a:lnTo>
                    <a:pt x="96792" y="105855"/>
                  </a:lnTo>
                  <a:lnTo>
                    <a:pt x="96792" y="105855"/>
                  </a:lnTo>
                  <a:cubicBezTo>
                    <a:pt x="92144" y="102994"/>
                    <a:pt x="88926" y="98346"/>
                    <a:pt x="88926" y="92983"/>
                  </a:cubicBezTo>
                  <a:cubicBezTo>
                    <a:pt x="88211" y="77250"/>
                    <a:pt x="79272" y="62590"/>
                    <a:pt x="63897" y="55082"/>
                  </a:cubicBezTo>
                  <a:cubicBezTo>
                    <a:pt x="43516" y="45070"/>
                    <a:pt x="18487" y="52579"/>
                    <a:pt x="6688" y="71887"/>
                  </a:cubicBezTo>
                  <a:cubicBezTo>
                    <a:pt x="-6899" y="94055"/>
                    <a:pt x="967" y="122660"/>
                    <a:pt x="23493" y="134459"/>
                  </a:cubicBezTo>
                  <a:cubicBezTo>
                    <a:pt x="36723" y="141611"/>
                    <a:pt x="52455" y="141253"/>
                    <a:pt x="64970" y="134817"/>
                  </a:cubicBezTo>
                  <a:cubicBezTo>
                    <a:pt x="69618" y="132314"/>
                    <a:pt x="75339" y="132672"/>
                    <a:pt x="79987" y="135175"/>
                  </a:cubicBezTo>
                  <a:lnTo>
                    <a:pt x="79987" y="135175"/>
                  </a:lnTo>
                  <a:cubicBezTo>
                    <a:pt x="87853" y="139823"/>
                    <a:pt x="87853" y="151265"/>
                    <a:pt x="79987" y="155913"/>
                  </a:cubicBezTo>
                  <a:lnTo>
                    <a:pt x="79987" y="155913"/>
                  </a:lnTo>
                  <a:lnTo>
                    <a:pt x="79987" y="155913"/>
                  </a:lnTo>
                  <a:cubicBezTo>
                    <a:pt x="75339" y="158416"/>
                    <a:pt x="69618" y="158773"/>
                    <a:pt x="64970" y="156628"/>
                  </a:cubicBezTo>
                  <a:cubicBezTo>
                    <a:pt x="51025" y="149477"/>
                    <a:pt x="33505" y="149834"/>
                    <a:pt x="19560" y="159489"/>
                  </a:cubicBezTo>
                  <a:cubicBezTo>
                    <a:pt x="967" y="172361"/>
                    <a:pt x="-5469" y="197390"/>
                    <a:pt x="5257" y="217413"/>
                  </a:cubicBezTo>
                  <a:cubicBezTo>
                    <a:pt x="17414" y="240297"/>
                    <a:pt x="46377" y="247805"/>
                    <a:pt x="67830" y="234218"/>
                  </a:cubicBezTo>
                  <a:cubicBezTo>
                    <a:pt x="80702" y="226352"/>
                    <a:pt x="88211" y="212407"/>
                    <a:pt x="88926" y="198462"/>
                  </a:cubicBezTo>
                  <a:cubicBezTo>
                    <a:pt x="89284" y="193099"/>
                    <a:pt x="92144" y="188451"/>
                    <a:pt x="96792" y="185948"/>
                  </a:cubicBezTo>
                  <a:lnTo>
                    <a:pt x="96792" y="185948"/>
                  </a:lnTo>
                  <a:lnTo>
                    <a:pt x="97150" y="185948"/>
                  </a:lnTo>
                  <a:cubicBezTo>
                    <a:pt x="105016" y="181657"/>
                    <a:pt x="115028" y="187378"/>
                    <a:pt x="115028" y="196317"/>
                  </a:cubicBezTo>
                  <a:lnTo>
                    <a:pt x="115028" y="196675"/>
                  </a:lnTo>
                  <a:cubicBezTo>
                    <a:pt x="115028" y="202038"/>
                    <a:pt x="112167" y="207044"/>
                    <a:pt x="107877" y="210262"/>
                  </a:cubicBezTo>
                  <a:cubicBezTo>
                    <a:pt x="94289" y="219201"/>
                    <a:pt x="86066" y="235291"/>
                    <a:pt x="88211" y="253169"/>
                  </a:cubicBezTo>
                  <a:cubicBezTo>
                    <a:pt x="90714" y="273907"/>
                    <a:pt x="107519" y="290355"/>
                    <a:pt x="128258" y="292143"/>
                  </a:cubicBezTo>
                  <a:cubicBezTo>
                    <a:pt x="155074" y="294645"/>
                    <a:pt x="177601" y="273192"/>
                    <a:pt x="177243" y="246733"/>
                  </a:cubicBezTo>
                  <a:cubicBezTo>
                    <a:pt x="176885" y="231715"/>
                    <a:pt x="169019" y="218128"/>
                    <a:pt x="157577" y="210619"/>
                  </a:cubicBezTo>
                  <a:cubicBezTo>
                    <a:pt x="154359" y="208474"/>
                    <a:pt x="151499" y="205256"/>
                    <a:pt x="150426" y="201323"/>
                  </a:cubicBezTo>
                  <a:cubicBezTo>
                    <a:pt x="150069" y="199893"/>
                    <a:pt x="149711" y="198462"/>
                    <a:pt x="149711" y="197032"/>
                  </a:cubicBezTo>
                  <a:cubicBezTo>
                    <a:pt x="149711" y="188093"/>
                    <a:pt x="159723" y="182015"/>
                    <a:pt x="167589" y="186305"/>
                  </a:cubicBezTo>
                  <a:lnTo>
                    <a:pt x="167946" y="186305"/>
                  </a:lnTo>
                  <a:lnTo>
                    <a:pt x="167946" y="186305"/>
                  </a:lnTo>
                  <a:cubicBezTo>
                    <a:pt x="172595" y="189166"/>
                    <a:pt x="175455" y="193814"/>
                    <a:pt x="175813" y="199177"/>
                  </a:cubicBezTo>
                  <a:cubicBezTo>
                    <a:pt x="176528" y="215625"/>
                    <a:pt x="186540" y="231000"/>
                    <a:pt x="202987" y="237794"/>
                  </a:cubicBezTo>
                  <a:cubicBezTo>
                    <a:pt x="221938" y="246018"/>
                    <a:pt x="244822" y="239582"/>
                    <a:pt x="256621" y="222419"/>
                  </a:cubicBezTo>
                  <a:cubicBezTo>
                    <a:pt x="272354" y="200608"/>
                    <a:pt x="265202" y="170215"/>
                    <a:pt x="241961" y="157701"/>
                  </a:cubicBezTo>
                </a:path>
              </a:pathLst>
            </a:custGeom>
            <a:solidFill>
              <a:srgbClr val="00535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4" name="Graphic 50">
              <a:extLst>
                <a:ext uri="{FF2B5EF4-FFF2-40B4-BE49-F238E27FC236}">
                  <a16:creationId xmlns:a16="http://schemas.microsoft.com/office/drawing/2014/main" id="{B8FE435A-6AB0-43E9-83A2-B322A61DC64B}"/>
                </a:ext>
              </a:extLst>
            </p:cNvPr>
            <p:cNvGrpSpPr/>
            <p:nvPr/>
          </p:nvGrpSpPr>
          <p:grpSpPr>
            <a:xfrm>
              <a:off x="9866074" y="958897"/>
              <a:ext cx="1797802" cy="65433"/>
              <a:chOff x="9866074" y="958897"/>
              <a:chExt cx="1797802" cy="65433"/>
            </a:xfrm>
            <a:solidFill>
              <a:srgbClr val="B5B4B5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362605-7DB9-436A-BA68-CFA2D136919A}"/>
                  </a:ext>
                </a:extLst>
              </p:cNvPr>
              <p:cNvSpPr/>
              <p:nvPr/>
            </p:nvSpPr>
            <p:spPr>
              <a:xfrm>
                <a:off x="986607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06861CA-27C3-44E3-A701-59842B3763D0}"/>
                  </a:ext>
                </a:extLst>
              </p:cNvPr>
              <p:cNvSpPr/>
              <p:nvPr/>
            </p:nvSpPr>
            <p:spPr>
              <a:xfrm>
                <a:off x="9930077" y="960327"/>
                <a:ext cx="56494" cy="61857"/>
              </a:xfrm>
              <a:custGeom>
                <a:avLst/>
                <a:gdLst>
                  <a:gd name="connsiteX0" fmla="*/ 56494 w 56494"/>
                  <a:gd name="connsiteY0" fmla="*/ 0 h 61857"/>
                  <a:gd name="connsiteX1" fmla="*/ 56494 w 56494"/>
                  <a:gd name="connsiteY1" fmla="*/ 61500 h 61857"/>
                  <a:gd name="connsiteX2" fmla="*/ 42192 w 56494"/>
                  <a:gd name="connsiteY2" fmla="*/ 61500 h 61857"/>
                  <a:gd name="connsiteX3" fmla="*/ 42192 w 56494"/>
                  <a:gd name="connsiteY3" fmla="*/ 36471 h 61857"/>
                  <a:gd name="connsiteX4" fmla="*/ 14302 w 56494"/>
                  <a:gd name="connsiteY4" fmla="*/ 36471 h 61857"/>
                  <a:gd name="connsiteX5" fmla="*/ 14302 w 56494"/>
                  <a:gd name="connsiteY5" fmla="*/ 61858 h 61857"/>
                  <a:gd name="connsiteX6" fmla="*/ 0 w 56494"/>
                  <a:gd name="connsiteY6" fmla="*/ 61858 h 61857"/>
                  <a:gd name="connsiteX7" fmla="*/ 0 w 56494"/>
                  <a:gd name="connsiteY7" fmla="*/ 358 h 61857"/>
                  <a:gd name="connsiteX8" fmla="*/ 14302 w 56494"/>
                  <a:gd name="connsiteY8" fmla="*/ 358 h 61857"/>
                  <a:gd name="connsiteX9" fmla="*/ 14302 w 56494"/>
                  <a:gd name="connsiteY9" fmla="*/ 24671 h 61857"/>
                  <a:gd name="connsiteX10" fmla="*/ 42192 w 56494"/>
                  <a:gd name="connsiteY10" fmla="*/ 24671 h 61857"/>
                  <a:gd name="connsiteX11" fmla="*/ 42192 w 56494"/>
                  <a:gd name="connsiteY11" fmla="*/ 358 h 61857"/>
                  <a:gd name="connsiteX12" fmla="*/ 56494 w 56494"/>
                  <a:gd name="connsiteY12" fmla="*/ 358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94" h="61857">
                    <a:moveTo>
                      <a:pt x="56494" y="0"/>
                    </a:moveTo>
                    <a:lnTo>
                      <a:pt x="56494" y="61500"/>
                    </a:lnTo>
                    <a:lnTo>
                      <a:pt x="42192" y="61500"/>
                    </a:lnTo>
                    <a:lnTo>
                      <a:pt x="42192" y="36471"/>
                    </a:lnTo>
                    <a:lnTo>
                      <a:pt x="14302" y="36471"/>
                    </a:lnTo>
                    <a:lnTo>
                      <a:pt x="14302" y="61858"/>
                    </a:lnTo>
                    <a:lnTo>
                      <a:pt x="0" y="61858"/>
                    </a:lnTo>
                    <a:lnTo>
                      <a:pt x="0" y="358"/>
                    </a:lnTo>
                    <a:lnTo>
                      <a:pt x="14302" y="358"/>
                    </a:lnTo>
                    <a:lnTo>
                      <a:pt x="14302" y="24671"/>
                    </a:lnTo>
                    <a:lnTo>
                      <a:pt x="42192" y="24671"/>
                    </a:lnTo>
                    <a:lnTo>
                      <a:pt x="42192" y="358"/>
                    </a:lnTo>
                    <a:lnTo>
                      <a:pt x="56494" y="3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29A35D7-93C1-4C8E-B1DB-702BE91336BB}"/>
                  </a:ext>
                </a:extLst>
              </p:cNvPr>
              <p:cNvSpPr/>
              <p:nvPr/>
            </p:nvSpPr>
            <p:spPr>
              <a:xfrm>
                <a:off x="10004092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49 w 47912"/>
                  <a:gd name="connsiteY8" fmla="*/ 24672 h 61499"/>
                  <a:gd name="connsiteX9" fmla="*/ 42549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49" y="24672"/>
                    </a:lnTo>
                    <a:lnTo>
                      <a:pt x="42549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03920F3-B413-4021-BB1D-99942498FECE}"/>
                  </a:ext>
                </a:extLst>
              </p:cNvPr>
              <p:cNvSpPr/>
              <p:nvPr/>
            </p:nvSpPr>
            <p:spPr>
              <a:xfrm>
                <a:off x="10087403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336696D-458D-4CA0-AEBC-4393FB506BE3}"/>
                  </a:ext>
                </a:extLst>
              </p:cNvPr>
              <p:cNvSpPr/>
              <p:nvPr/>
            </p:nvSpPr>
            <p:spPr>
              <a:xfrm>
                <a:off x="10158914" y="959612"/>
                <a:ext cx="59712" cy="63645"/>
              </a:xfrm>
              <a:custGeom>
                <a:avLst/>
                <a:gdLst>
                  <a:gd name="connsiteX0" fmla="*/ 45768 w 59712"/>
                  <a:gd name="connsiteY0" fmla="*/ 30750 h 63645"/>
                  <a:gd name="connsiteX1" fmla="*/ 58640 w 59712"/>
                  <a:gd name="connsiteY1" fmla="*/ 30750 h 63645"/>
                  <a:gd name="connsiteX2" fmla="*/ 58640 w 59712"/>
                  <a:gd name="connsiteY2" fmla="*/ 55779 h 63645"/>
                  <a:gd name="connsiteX3" fmla="*/ 46840 w 59712"/>
                  <a:gd name="connsiteY3" fmla="*/ 61500 h 63645"/>
                  <a:gd name="connsiteX4" fmla="*/ 33611 w 59712"/>
                  <a:gd name="connsiteY4" fmla="*/ 63645 h 63645"/>
                  <a:gd name="connsiteX5" fmla="*/ 16448 w 59712"/>
                  <a:gd name="connsiteY5" fmla="*/ 59712 h 63645"/>
                  <a:gd name="connsiteX6" fmla="*/ 4291 w 59712"/>
                  <a:gd name="connsiteY6" fmla="*/ 48270 h 63645"/>
                  <a:gd name="connsiteX7" fmla="*/ 0 w 59712"/>
                  <a:gd name="connsiteY7" fmla="*/ 31823 h 63645"/>
                  <a:gd name="connsiteX8" fmla="*/ 4291 w 59712"/>
                  <a:gd name="connsiteY8" fmla="*/ 15375 h 63645"/>
                  <a:gd name="connsiteX9" fmla="*/ 16448 w 59712"/>
                  <a:gd name="connsiteY9" fmla="*/ 3933 h 63645"/>
                  <a:gd name="connsiteX10" fmla="*/ 33968 w 59712"/>
                  <a:gd name="connsiteY10" fmla="*/ 0 h 63645"/>
                  <a:gd name="connsiteX11" fmla="*/ 48628 w 59712"/>
                  <a:gd name="connsiteY11" fmla="*/ 2860 h 63645"/>
                  <a:gd name="connsiteX12" fmla="*/ 59712 w 59712"/>
                  <a:gd name="connsiteY12" fmla="*/ 10727 h 63645"/>
                  <a:gd name="connsiteX13" fmla="*/ 50416 w 59712"/>
                  <a:gd name="connsiteY13" fmla="*/ 19308 h 63645"/>
                  <a:gd name="connsiteX14" fmla="*/ 34326 w 59712"/>
                  <a:gd name="connsiteY14" fmla="*/ 12515 h 63645"/>
                  <a:gd name="connsiteX15" fmla="*/ 23956 w 59712"/>
                  <a:gd name="connsiteY15" fmla="*/ 15017 h 63645"/>
                  <a:gd name="connsiteX16" fmla="*/ 16805 w 59712"/>
                  <a:gd name="connsiteY16" fmla="*/ 21811 h 63645"/>
                  <a:gd name="connsiteX17" fmla="*/ 14302 w 59712"/>
                  <a:gd name="connsiteY17" fmla="*/ 32180 h 63645"/>
                  <a:gd name="connsiteX18" fmla="*/ 16805 w 59712"/>
                  <a:gd name="connsiteY18" fmla="*/ 42549 h 63645"/>
                  <a:gd name="connsiteX19" fmla="*/ 23956 w 59712"/>
                  <a:gd name="connsiteY19" fmla="*/ 49701 h 63645"/>
                  <a:gd name="connsiteX20" fmla="*/ 34326 w 59712"/>
                  <a:gd name="connsiteY20" fmla="*/ 52203 h 63645"/>
                  <a:gd name="connsiteX21" fmla="*/ 45410 w 59712"/>
                  <a:gd name="connsiteY21" fmla="*/ 49701 h 63645"/>
                  <a:gd name="connsiteX22" fmla="*/ 45410 w 59712"/>
                  <a:gd name="connsiteY22" fmla="*/ 30750 h 6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712" h="63645">
                    <a:moveTo>
                      <a:pt x="45768" y="30750"/>
                    </a:moveTo>
                    <a:lnTo>
                      <a:pt x="58640" y="30750"/>
                    </a:lnTo>
                    <a:lnTo>
                      <a:pt x="58640" y="55779"/>
                    </a:lnTo>
                    <a:cubicBezTo>
                      <a:pt x="55422" y="58282"/>
                      <a:pt x="51488" y="60070"/>
                      <a:pt x="46840" y="61500"/>
                    </a:cubicBezTo>
                    <a:cubicBezTo>
                      <a:pt x="42550" y="62930"/>
                      <a:pt x="37901" y="63645"/>
                      <a:pt x="33611" y="63645"/>
                    </a:cubicBezTo>
                    <a:cubicBezTo>
                      <a:pt x="27174" y="63645"/>
                      <a:pt x="21453" y="62215"/>
                      <a:pt x="16448" y="59712"/>
                    </a:cubicBezTo>
                    <a:cubicBezTo>
                      <a:pt x="11442" y="56852"/>
                      <a:pt x="7151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532" y="0"/>
                      <a:pt x="33968" y="0"/>
                    </a:cubicBezTo>
                    <a:cubicBezTo>
                      <a:pt x="39331" y="0"/>
                      <a:pt x="44337" y="1073"/>
                      <a:pt x="48628" y="2860"/>
                    </a:cubicBezTo>
                    <a:cubicBezTo>
                      <a:pt x="52919" y="4648"/>
                      <a:pt x="56852" y="7151"/>
                      <a:pt x="59712" y="10727"/>
                    </a:cubicBezTo>
                    <a:lnTo>
                      <a:pt x="50416" y="19308"/>
                    </a:lnTo>
                    <a:cubicBezTo>
                      <a:pt x="46125" y="14660"/>
                      <a:pt x="40762" y="12515"/>
                      <a:pt x="34326" y="12515"/>
                    </a:cubicBezTo>
                    <a:cubicBezTo>
                      <a:pt x="30392" y="12515"/>
                      <a:pt x="26817" y="13230"/>
                      <a:pt x="23956" y="15017"/>
                    </a:cubicBezTo>
                    <a:cubicBezTo>
                      <a:pt x="20738" y="16805"/>
                      <a:pt x="18593" y="18951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956" y="49701"/>
                    </a:cubicBezTo>
                    <a:cubicBezTo>
                      <a:pt x="26817" y="51488"/>
                      <a:pt x="30392" y="52203"/>
                      <a:pt x="34326" y="52203"/>
                    </a:cubicBezTo>
                    <a:cubicBezTo>
                      <a:pt x="38259" y="52203"/>
                      <a:pt x="42192" y="51488"/>
                      <a:pt x="45410" y="49701"/>
                    </a:cubicBezTo>
                    <a:lnTo>
                      <a:pt x="45410" y="3075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9C1A527-DED7-4168-82BF-4EC74F236747}"/>
                  </a:ext>
                </a:extLst>
              </p:cNvPr>
              <p:cNvSpPr/>
              <p:nvPr/>
            </p:nvSpPr>
            <p:spPr>
              <a:xfrm>
                <a:off x="10234001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593B475-EF9C-4181-8CF4-DD126DDBB892}"/>
                  </a:ext>
                </a:extLst>
              </p:cNvPr>
              <p:cNvSpPr/>
              <p:nvPr/>
            </p:nvSpPr>
            <p:spPr>
              <a:xfrm>
                <a:off x="10301937" y="960327"/>
                <a:ext cx="14302" cy="61499"/>
              </a:xfrm>
              <a:custGeom>
                <a:avLst/>
                <a:gdLst>
                  <a:gd name="connsiteX0" fmla="*/ 0 w 14302"/>
                  <a:gd name="connsiteY0" fmla="*/ 0 h 61499"/>
                  <a:gd name="connsiteX1" fmla="*/ 14302 w 14302"/>
                  <a:gd name="connsiteY1" fmla="*/ 0 h 61499"/>
                  <a:gd name="connsiteX2" fmla="*/ 14302 w 14302"/>
                  <a:gd name="connsiteY2" fmla="*/ 61500 h 61499"/>
                  <a:gd name="connsiteX3" fmla="*/ 0 w 14302"/>
                  <a:gd name="connsiteY3" fmla="*/ 61500 h 61499"/>
                  <a:gd name="connsiteX4" fmla="*/ 0 w 14302"/>
                  <a:gd name="connsiteY4" fmla="*/ 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2" h="61499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D9CC4BE-D446-43B2-8C37-2415BA79F633}"/>
                  </a:ext>
                </a:extLst>
              </p:cNvPr>
              <p:cNvSpPr/>
              <p:nvPr/>
            </p:nvSpPr>
            <p:spPr>
              <a:xfrm>
                <a:off x="10333760" y="960685"/>
                <a:ext cx="46482" cy="61499"/>
              </a:xfrm>
              <a:custGeom>
                <a:avLst/>
                <a:gdLst>
                  <a:gd name="connsiteX0" fmla="*/ 14302 w 46482"/>
                  <a:gd name="connsiteY0" fmla="*/ 11084 h 61499"/>
                  <a:gd name="connsiteX1" fmla="*/ 14302 w 46482"/>
                  <a:gd name="connsiteY1" fmla="*/ 27532 h 61499"/>
                  <a:gd name="connsiteX2" fmla="*/ 42907 w 46482"/>
                  <a:gd name="connsiteY2" fmla="*/ 27532 h 61499"/>
                  <a:gd name="connsiteX3" fmla="*/ 42907 w 46482"/>
                  <a:gd name="connsiteY3" fmla="*/ 38974 h 61499"/>
                  <a:gd name="connsiteX4" fmla="*/ 14302 w 46482"/>
                  <a:gd name="connsiteY4" fmla="*/ 38974 h 61499"/>
                  <a:gd name="connsiteX5" fmla="*/ 14302 w 46482"/>
                  <a:gd name="connsiteY5" fmla="*/ 61500 h 61499"/>
                  <a:gd name="connsiteX6" fmla="*/ 0 w 46482"/>
                  <a:gd name="connsiteY6" fmla="*/ 61500 h 61499"/>
                  <a:gd name="connsiteX7" fmla="*/ 0 w 46482"/>
                  <a:gd name="connsiteY7" fmla="*/ 0 h 61499"/>
                  <a:gd name="connsiteX8" fmla="*/ 46483 w 46482"/>
                  <a:gd name="connsiteY8" fmla="*/ 0 h 61499"/>
                  <a:gd name="connsiteX9" fmla="*/ 46483 w 46482"/>
                  <a:gd name="connsiteY9" fmla="*/ 11442 h 61499"/>
                  <a:gd name="connsiteX10" fmla="*/ 14302 w 46482"/>
                  <a:gd name="connsiteY10" fmla="*/ 11442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82" h="61499">
                    <a:moveTo>
                      <a:pt x="14302" y="11084"/>
                    </a:moveTo>
                    <a:lnTo>
                      <a:pt x="14302" y="27532"/>
                    </a:lnTo>
                    <a:lnTo>
                      <a:pt x="42907" y="27532"/>
                    </a:lnTo>
                    <a:lnTo>
                      <a:pt x="42907" y="38974"/>
                    </a:lnTo>
                    <a:lnTo>
                      <a:pt x="14302" y="38974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4302" y="11442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62293E7-28C7-4576-AC8A-A050D4E00DB4}"/>
                  </a:ext>
                </a:extLst>
              </p:cNvPr>
              <p:cNvSpPr/>
              <p:nvPr/>
            </p:nvSpPr>
            <p:spPr>
              <a:xfrm>
                <a:off x="10388109" y="958897"/>
                <a:ext cx="67221" cy="64360"/>
              </a:xfrm>
              <a:custGeom>
                <a:avLst/>
                <a:gdLst>
                  <a:gd name="connsiteX0" fmla="*/ 16448 w 67221"/>
                  <a:gd name="connsiteY0" fmla="*/ 60070 h 64360"/>
                  <a:gd name="connsiteX1" fmla="*/ 4291 w 67221"/>
                  <a:gd name="connsiteY1" fmla="*/ 48628 h 64360"/>
                  <a:gd name="connsiteX2" fmla="*/ 0 w 67221"/>
                  <a:gd name="connsiteY2" fmla="*/ 32180 h 64360"/>
                  <a:gd name="connsiteX3" fmla="*/ 4291 w 67221"/>
                  <a:gd name="connsiteY3" fmla="*/ 15733 h 64360"/>
                  <a:gd name="connsiteX4" fmla="*/ 16448 w 67221"/>
                  <a:gd name="connsiteY4" fmla="*/ 4291 h 64360"/>
                  <a:gd name="connsiteX5" fmla="*/ 33610 w 67221"/>
                  <a:gd name="connsiteY5" fmla="*/ 0 h 64360"/>
                  <a:gd name="connsiteX6" fmla="*/ 50773 w 67221"/>
                  <a:gd name="connsiteY6" fmla="*/ 4291 h 64360"/>
                  <a:gd name="connsiteX7" fmla="*/ 62930 w 67221"/>
                  <a:gd name="connsiteY7" fmla="*/ 15733 h 64360"/>
                  <a:gd name="connsiteX8" fmla="*/ 67221 w 67221"/>
                  <a:gd name="connsiteY8" fmla="*/ 32180 h 64360"/>
                  <a:gd name="connsiteX9" fmla="*/ 62930 w 67221"/>
                  <a:gd name="connsiteY9" fmla="*/ 48628 h 64360"/>
                  <a:gd name="connsiteX10" fmla="*/ 50773 w 67221"/>
                  <a:gd name="connsiteY10" fmla="*/ 60070 h 64360"/>
                  <a:gd name="connsiteX11" fmla="*/ 33610 w 67221"/>
                  <a:gd name="connsiteY11" fmla="*/ 64360 h 64360"/>
                  <a:gd name="connsiteX12" fmla="*/ 16448 w 67221"/>
                  <a:gd name="connsiteY12" fmla="*/ 60070 h 64360"/>
                  <a:gd name="connsiteX13" fmla="*/ 43622 w 67221"/>
                  <a:gd name="connsiteY13" fmla="*/ 49701 h 64360"/>
                  <a:gd name="connsiteX14" fmla="*/ 50416 w 67221"/>
                  <a:gd name="connsiteY14" fmla="*/ 42549 h 64360"/>
                  <a:gd name="connsiteX15" fmla="*/ 52919 w 67221"/>
                  <a:gd name="connsiteY15" fmla="*/ 32180 h 64360"/>
                  <a:gd name="connsiteX16" fmla="*/ 50416 w 67221"/>
                  <a:gd name="connsiteY16" fmla="*/ 21811 h 64360"/>
                  <a:gd name="connsiteX17" fmla="*/ 43622 w 67221"/>
                  <a:gd name="connsiteY17" fmla="*/ 14660 h 64360"/>
                  <a:gd name="connsiteX18" fmla="*/ 33610 w 67221"/>
                  <a:gd name="connsiteY18" fmla="*/ 12157 h 64360"/>
                  <a:gd name="connsiteX19" fmla="*/ 23599 w 67221"/>
                  <a:gd name="connsiteY19" fmla="*/ 14660 h 64360"/>
                  <a:gd name="connsiteX20" fmla="*/ 16805 w 67221"/>
                  <a:gd name="connsiteY20" fmla="*/ 21811 h 64360"/>
                  <a:gd name="connsiteX21" fmla="*/ 14302 w 67221"/>
                  <a:gd name="connsiteY21" fmla="*/ 32180 h 64360"/>
                  <a:gd name="connsiteX22" fmla="*/ 16805 w 67221"/>
                  <a:gd name="connsiteY22" fmla="*/ 42549 h 64360"/>
                  <a:gd name="connsiteX23" fmla="*/ 23599 w 67221"/>
                  <a:gd name="connsiteY23" fmla="*/ 49701 h 64360"/>
                  <a:gd name="connsiteX24" fmla="*/ 33610 w 67221"/>
                  <a:gd name="connsiteY24" fmla="*/ 52203 h 64360"/>
                  <a:gd name="connsiteX25" fmla="*/ 43622 w 67221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1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7" y="0"/>
                      <a:pt x="45768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8" y="62930"/>
                      <a:pt x="40047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6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508872-A31E-449C-B39E-3123CE8A3F03}"/>
                  </a:ext>
                </a:extLst>
              </p:cNvPr>
              <p:cNvSpPr/>
              <p:nvPr/>
            </p:nvSpPr>
            <p:spPr>
              <a:xfrm>
                <a:off x="10465699" y="958897"/>
                <a:ext cx="67220" cy="64360"/>
              </a:xfrm>
              <a:custGeom>
                <a:avLst/>
                <a:gdLst>
                  <a:gd name="connsiteX0" fmla="*/ 16448 w 67220"/>
                  <a:gd name="connsiteY0" fmla="*/ 60070 h 64360"/>
                  <a:gd name="connsiteX1" fmla="*/ 4291 w 67220"/>
                  <a:gd name="connsiteY1" fmla="*/ 48628 h 64360"/>
                  <a:gd name="connsiteX2" fmla="*/ 0 w 67220"/>
                  <a:gd name="connsiteY2" fmla="*/ 32180 h 64360"/>
                  <a:gd name="connsiteX3" fmla="*/ 4291 w 67220"/>
                  <a:gd name="connsiteY3" fmla="*/ 15733 h 64360"/>
                  <a:gd name="connsiteX4" fmla="*/ 16448 w 67220"/>
                  <a:gd name="connsiteY4" fmla="*/ 4291 h 64360"/>
                  <a:gd name="connsiteX5" fmla="*/ 33610 w 67220"/>
                  <a:gd name="connsiteY5" fmla="*/ 0 h 64360"/>
                  <a:gd name="connsiteX6" fmla="*/ 50773 w 67220"/>
                  <a:gd name="connsiteY6" fmla="*/ 4291 h 64360"/>
                  <a:gd name="connsiteX7" fmla="*/ 62930 w 67220"/>
                  <a:gd name="connsiteY7" fmla="*/ 15733 h 64360"/>
                  <a:gd name="connsiteX8" fmla="*/ 67221 w 67220"/>
                  <a:gd name="connsiteY8" fmla="*/ 32180 h 64360"/>
                  <a:gd name="connsiteX9" fmla="*/ 62930 w 67220"/>
                  <a:gd name="connsiteY9" fmla="*/ 48628 h 64360"/>
                  <a:gd name="connsiteX10" fmla="*/ 50773 w 67220"/>
                  <a:gd name="connsiteY10" fmla="*/ 60070 h 64360"/>
                  <a:gd name="connsiteX11" fmla="*/ 33610 w 67220"/>
                  <a:gd name="connsiteY11" fmla="*/ 64360 h 64360"/>
                  <a:gd name="connsiteX12" fmla="*/ 16448 w 67220"/>
                  <a:gd name="connsiteY12" fmla="*/ 60070 h 64360"/>
                  <a:gd name="connsiteX13" fmla="*/ 43622 w 67220"/>
                  <a:gd name="connsiteY13" fmla="*/ 49701 h 64360"/>
                  <a:gd name="connsiteX14" fmla="*/ 50416 w 67220"/>
                  <a:gd name="connsiteY14" fmla="*/ 42549 h 64360"/>
                  <a:gd name="connsiteX15" fmla="*/ 52919 w 67220"/>
                  <a:gd name="connsiteY15" fmla="*/ 32180 h 64360"/>
                  <a:gd name="connsiteX16" fmla="*/ 50416 w 67220"/>
                  <a:gd name="connsiteY16" fmla="*/ 21811 h 64360"/>
                  <a:gd name="connsiteX17" fmla="*/ 43622 w 67220"/>
                  <a:gd name="connsiteY17" fmla="*/ 14660 h 64360"/>
                  <a:gd name="connsiteX18" fmla="*/ 33610 w 67220"/>
                  <a:gd name="connsiteY18" fmla="*/ 12157 h 64360"/>
                  <a:gd name="connsiteX19" fmla="*/ 23599 w 67220"/>
                  <a:gd name="connsiteY19" fmla="*/ 14660 h 64360"/>
                  <a:gd name="connsiteX20" fmla="*/ 16805 w 67220"/>
                  <a:gd name="connsiteY20" fmla="*/ 21811 h 64360"/>
                  <a:gd name="connsiteX21" fmla="*/ 14302 w 67220"/>
                  <a:gd name="connsiteY21" fmla="*/ 32180 h 64360"/>
                  <a:gd name="connsiteX22" fmla="*/ 16805 w 67220"/>
                  <a:gd name="connsiteY22" fmla="*/ 42549 h 64360"/>
                  <a:gd name="connsiteX23" fmla="*/ 23599 w 67220"/>
                  <a:gd name="connsiteY23" fmla="*/ 49701 h 64360"/>
                  <a:gd name="connsiteX24" fmla="*/ 33610 w 67220"/>
                  <a:gd name="connsiteY24" fmla="*/ 52203 h 64360"/>
                  <a:gd name="connsiteX25" fmla="*/ 43622 w 67220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0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6" y="0"/>
                      <a:pt x="45767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7" y="62930"/>
                      <a:pt x="40046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5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573BCE8-1159-4463-89A8-FD9172047FA0}"/>
                  </a:ext>
                </a:extLst>
              </p:cNvPr>
              <p:cNvSpPr/>
              <p:nvPr/>
            </p:nvSpPr>
            <p:spPr>
              <a:xfrm>
                <a:off x="10546865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90 w 62215"/>
                  <a:gd name="connsiteY1" fmla="*/ 0 h 61499"/>
                  <a:gd name="connsiteX2" fmla="*/ 45768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8 w 62215"/>
                  <a:gd name="connsiteY6" fmla="*/ 57567 h 61499"/>
                  <a:gd name="connsiteX7" fmla="*/ 27890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90" y="0"/>
                    </a:lnTo>
                    <a:cubicBezTo>
                      <a:pt x="34683" y="0"/>
                      <a:pt x="40404" y="1430"/>
                      <a:pt x="45768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8" y="57567"/>
                    </a:cubicBezTo>
                    <a:cubicBezTo>
                      <a:pt x="40762" y="60070"/>
                      <a:pt x="34683" y="61500"/>
                      <a:pt x="27890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1" y="50058"/>
                      <a:pt x="38616" y="48270"/>
                      <a:pt x="42192" y="45052"/>
                    </a:cubicBezTo>
                    <a:cubicBezTo>
                      <a:pt x="45768" y="41477"/>
                      <a:pt x="47555" y="36828"/>
                      <a:pt x="47555" y="31108"/>
                    </a:cubicBezTo>
                    <a:cubicBezTo>
                      <a:pt x="47555" y="25387"/>
                      <a:pt x="45768" y="20738"/>
                      <a:pt x="42192" y="17163"/>
                    </a:cubicBezTo>
                    <a:cubicBezTo>
                      <a:pt x="38616" y="13587"/>
                      <a:pt x="33611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7F7E023-0A9B-4B1D-8E82-703D645CB522}"/>
                  </a:ext>
                </a:extLst>
              </p:cNvPr>
              <p:cNvSpPr/>
              <p:nvPr/>
            </p:nvSpPr>
            <p:spPr>
              <a:xfrm>
                <a:off x="10651630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89 w 62215"/>
                  <a:gd name="connsiteY1" fmla="*/ 0 h 61499"/>
                  <a:gd name="connsiteX2" fmla="*/ 45767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7 w 62215"/>
                  <a:gd name="connsiteY6" fmla="*/ 57567 h 61499"/>
                  <a:gd name="connsiteX7" fmla="*/ 27889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89" y="0"/>
                    </a:lnTo>
                    <a:cubicBezTo>
                      <a:pt x="34683" y="0"/>
                      <a:pt x="40404" y="1430"/>
                      <a:pt x="45767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7" y="57567"/>
                    </a:cubicBezTo>
                    <a:cubicBezTo>
                      <a:pt x="40762" y="60070"/>
                      <a:pt x="34683" y="61500"/>
                      <a:pt x="27889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0" y="50058"/>
                      <a:pt x="38616" y="48270"/>
                      <a:pt x="42192" y="45052"/>
                    </a:cubicBezTo>
                    <a:cubicBezTo>
                      <a:pt x="45767" y="41477"/>
                      <a:pt x="47555" y="36828"/>
                      <a:pt x="47555" y="31108"/>
                    </a:cubicBezTo>
                    <a:cubicBezTo>
                      <a:pt x="47555" y="25387"/>
                      <a:pt x="45767" y="20738"/>
                      <a:pt x="42192" y="17163"/>
                    </a:cubicBezTo>
                    <a:cubicBezTo>
                      <a:pt x="38616" y="13587"/>
                      <a:pt x="33610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DB1E4CE-6DCC-45D7-99B8-DE22D1D96201}"/>
                  </a:ext>
                </a:extLst>
              </p:cNvPr>
              <p:cNvSpPr/>
              <p:nvPr/>
            </p:nvSpPr>
            <p:spPr>
              <a:xfrm>
                <a:off x="10716705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4349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4349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57F3271-715B-472B-858D-D8DED41F24C6}"/>
                  </a:ext>
                </a:extLst>
              </p:cNvPr>
              <p:cNvSpPr/>
              <p:nvPr/>
            </p:nvSpPr>
            <p:spPr>
              <a:xfrm>
                <a:off x="10782138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0F62844-1894-45DD-8633-CD1E672CA449}"/>
                  </a:ext>
                </a:extLst>
              </p:cNvPr>
              <p:cNvSpPr/>
              <p:nvPr/>
            </p:nvSpPr>
            <p:spPr>
              <a:xfrm>
                <a:off x="10832554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1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1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9687712-6C85-4FB0-B87C-5447AD8AFFA2}"/>
                  </a:ext>
                </a:extLst>
              </p:cNvPr>
              <p:cNvSpPr/>
              <p:nvPr/>
            </p:nvSpPr>
            <p:spPr>
              <a:xfrm>
                <a:off x="10939821" y="960685"/>
                <a:ext cx="69723" cy="61499"/>
              </a:xfrm>
              <a:custGeom>
                <a:avLst/>
                <a:gdLst>
                  <a:gd name="connsiteX0" fmla="*/ 56137 w 69723"/>
                  <a:gd name="connsiteY0" fmla="*/ 61500 h 61499"/>
                  <a:gd name="connsiteX1" fmla="*/ 56137 w 69723"/>
                  <a:gd name="connsiteY1" fmla="*/ 24672 h 61499"/>
                  <a:gd name="connsiteX2" fmla="*/ 37901 w 69723"/>
                  <a:gd name="connsiteY2" fmla="*/ 55064 h 61499"/>
                  <a:gd name="connsiteX3" fmla="*/ 31465 w 69723"/>
                  <a:gd name="connsiteY3" fmla="*/ 55064 h 61499"/>
                  <a:gd name="connsiteX4" fmla="*/ 13230 w 69723"/>
                  <a:gd name="connsiteY4" fmla="*/ 25387 h 61499"/>
                  <a:gd name="connsiteX5" fmla="*/ 13230 w 69723"/>
                  <a:gd name="connsiteY5" fmla="*/ 61500 h 61499"/>
                  <a:gd name="connsiteX6" fmla="*/ 0 w 69723"/>
                  <a:gd name="connsiteY6" fmla="*/ 61500 h 61499"/>
                  <a:gd name="connsiteX7" fmla="*/ 0 w 69723"/>
                  <a:gd name="connsiteY7" fmla="*/ 0 h 61499"/>
                  <a:gd name="connsiteX8" fmla="*/ 11799 w 69723"/>
                  <a:gd name="connsiteY8" fmla="*/ 0 h 61499"/>
                  <a:gd name="connsiteX9" fmla="*/ 35041 w 69723"/>
                  <a:gd name="connsiteY9" fmla="*/ 38259 h 61499"/>
                  <a:gd name="connsiteX10" fmla="*/ 57924 w 69723"/>
                  <a:gd name="connsiteY10" fmla="*/ 0 h 61499"/>
                  <a:gd name="connsiteX11" fmla="*/ 69724 w 69723"/>
                  <a:gd name="connsiteY11" fmla="*/ 0 h 61499"/>
                  <a:gd name="connsiteX12" fmla="*/ 69724 w 69723"/>
                  <a:gd name="connsiteY12" fmla="*/ 61500 h 61499"/>
                  <a:gd name="connsiteX13" fmla="*/ 56137 w 69723"/>
                  <a:gd name="connsiteY13" fmla="*/ 6150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723" h="61499">
                    <a:moveTo>
                      <a:pt x="56137" y="61500"/>
                    </a:moveTo>
                    <a:lnTo>
                      <a:pt x="56137" y="24672"/>
                    </a:lnTo>
                    <a:lnTo>
                      <a:pt x="37901" y="55064"/>
                    </a:lnTo>
                    <a:lnTo>
                      <a:pt x="31465" y="55064"/>
                    </a:lnTo>
                    <a:lnTo>
                      <a:pt x="13230" y="25387"/>
                    </a:lnTo>
                    <a:lnTo>
                      <a:pt x="13230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1799" y="0"/>
                    </a:lnTo>
                    <a:lnTo>
                      <a:pt x="35041" y="38259"/>
                    </a:lnTo>
                    <a:lnTo>
                      <a:pt x="57924" y="0"/>
                    </a:lnTo>
                    <a:lnTo>
                      <a:pt x="69724" y="0"/>
                    </a:lnTo>
                    <a:lnTo>
                      <a:pt x="69724" y="61500"/>
                    </a:lnTo>
                    <a:lnTo>
                      <a:pt x="56137" y="6150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5179F80-2993-4A2F-9727-2263B13F7EEB}"/>
                  </a:ext>
                </a:extLst>
              </p:cNvPr>
              <p:cNvSpPr/>
              <p:nvPr/>
            </p:nvSpPr>
            <p:spPr>
              <a:xfrm>
                <a:off x="11019557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386C651-A04D-4899-911E-9BFE5E8BE856}"/>
                  </a:ext>
                </a:extLst>
              </p:cNvPr>
              <p:cNvSpPr/>
              <p:nvPr/>
            </p:nvSpPr>
            <p:spPr>
              <a:xfrm>
                <a:off x="11098220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A6A2F54-DD43-4261-B752-8929C4B0BF80}"/>
                  </a:ext>
                </a:extLst>
              </p:cNvPr>
              <p:cNvSpPr/>
              <p:nvPr/>
            </p:nvSpPr>
            <p:spPr>
              <a:xfrm>
                <a:off x="11166156" y="960685"/>
                <a:ext cx="58997" cy="61857"/>
              </a:xfrm>
              <a:custGeom>
                <a:avLst/>
                <a:gdLst>
                  <a:gd name="connsiteX0" fmla="*/ 22526 w 58997"/>
                  <a:gd name="connsiteY0" fmla="*/ 37186 h 61857"/>
                  <a:gd name="connsiteX1" fmla="*/ 14302 w 58997"/>
                  <a:gd name="connsiteY1" fmla="*/ 45767 h 61857"/>
                  <a:gd name="connsiteX2" fmla="*/ 14302 w 58997"/>
                  <a:gd name="connsiteY2" fmla="*/ 61500 h 61857"/>
                  <a:gd name="connsiteX3" fmla="*/ 0 w 58997"/>
                  <a:gd name="connsiteY3" fmla="*/ 61500 h 61857"/>
                  <a:gd name="connsiteX4" fmla="*/ 0 w 58997"/>
                  <a:gd name="connsiteY4" fmla="*/ 0 h 61857"/>
                  <a:gd name="connsiteX5" fmla="*/ 14302 w 58997"/>
                  <a:gd name="connsiteY5" fmla="*/ 0 h 61857"/>
                  <a:gd name="connsiteX6" fmla="*/ 14302 w 58997"/>
                  <a:gd name="connsiteY6" fmla="*/ 28962 h 61857"/>
                  <a:gd name="connsiteX7" fmla="*/ 41477 w 58997"/>
                  <a:gd name="connsiteY7" fmla="*/ 0 h 61857"/>
                  <a:gd name="connsiteX8" fmla="*/ 57209 w 58997"/>
                  <a:gd name="connsiteY8" fmla="*/ 0 h 61857"/>
                  <a:gd name="connsiteX9" fmla="*/ 31823 w 58997"/>
                  <a:gd name="connsiteY9" fmla="*/ 27532 h 61857"/>
                  <a:gd name="connsiteX10" fmla="*/ 58997 w 58997"/>
                  <a:gd name="connsiteY10" fmla="*/ 61858 h 61857"/>
                  <a:gd name="connsiteX11" fmla="*/ 42192 w 58997"/>
                  <a:gd name="connsiteY11" fmla="*/ 61858 h 61857"/>
                  <a:gd name="connsiteX12" fmla="*/ 22526 w 58997"/>
                  <a:gd name="connsiteY12" fmla="*/ 37186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97" h="61857">
                    <a:moveTo>
                      <a:pt x="22526" y="37186"/>
                    </a:moveTo>
                    <a:lnTo>
                      <a:pt x="14302" y="4576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4302" y="0"/>
                    </a:lnTo>
                    <a:lnTo>
                      <a:pt x="14302" y="28962"/>
                    </a:lnTo>
                    <a:lnTo>
                      <a:pt x="41477" y="0"/>
                    </a:lnTo>
                    <a:lnTo>
                      <a:pt x="57209" y="0"/>
                    </a:lnTo>
                    <a:lnTo>
                      <a:pt x="31823" y="27532"/>
                    </a:lnTo>
                    <a:lnTo>
                      <a:pt x="58997" y="61858"/>
                    </a:lnTo>
                    <a:lnTo>
                      <a:pt x="42192" y="61858"/>
                    </a:lnTo>
                    <a:lnTo>
                      <a:pt x="22526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AD6CC48-3774-48D6-B9A9-0C0C02497F27}"/>
                  </a:ext>
                </a:extLst>
              </p:cNvPr>
              <p:cNvSpPr/>
              <p:nvPr/>
            </p:nvSpPr>
            <p:spPr>
              <a:xfrm>
                <a:off x="11234449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E758AD6-D1EA-47AC-8295-E6F50642D618}"/>
                  </a:ext>
                </a:extLst>
              </p:cNvPr>
              <p:cNvSpPr/>
              <p:nvPr/>
            </p:nvSpPr>
            <p:spPr>
              <a:xfrm>
                <a:off x="1129094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208C5BA-D602-4EA4-9654-E6DFA626029F}"/>
                  </a:ext>
                </a:extLst>
              </p:cNvPr>
              <p:cNvSpPr/>
              <p:nvPr/>
            </p:nvSpPr>
            <p:spPr>
              <a:xfrm>
                <a:off x="11354589" y="960819"/>
                <a:ext cx="53633" cy="61723"/>
              </a:xfrm>
              <a:custGeom>
                <a:avLst/>
                <a:gdLst>
                  <a:gd name="connsiteX0" fmla="*/ 41119 w 53633"/>
                  <a:gd name="connsiteY0" fmla="*/ 2369 h 61723"/>
                  <a:gd name="connsiteX1" fmla="*/ 50416 w 53633"/>
                  <a:gd name="connsiteY1" fmla="*/ 10236 h 61723"/>
                  <a:gd name="connsiteX2" fmla="*/ 53634 w 53633"/>
                  <a:gd name="connsiteY2" fmla="*/ 22035 h 61723"/>
                  <a:gd name="connsiteX3" fmla="*/ 50416 w 53633"/>
                  <a:gd name="connsiteY3" fmla="*/ 33834 h 61723"/>
                  <a:gd name="connsiteX4" fmla="*/ 41119 w 53633"/>
                  <a:gd name="connsiteY4" fmla="*/ 41701 h 61723"/>
                  <a:gd name="connsiteX5" fmla="*/ 26817 w 53633"/>
                  <a:gd name="connsiteY5" fmla="*/ 44561 h 61723"/>
                  <a:gd name="connsiteX6" fmla="*/ 14302 w 53633"/>
                  <a:gd name="connsiteY6" fmla="*/ 44561 h 61723"/>
                  <a:gd name="connsiteX7" fmla="*/ 14302 w 53633"/>
                  <a:gd name="connsiteY7" fmla="*/ 61724 h 61723"/>
                  <a:gd name="connsiteX8" fmla="*/ 0 w 53633"/>
                  <a:gd name="connsiteY8" fmla="*/ 61724 h 61723"/>
                  <a:gd name="connsiteX9" fmla="*/ 0 w 53633"/>
                  <a:gd name="connsiteY9" fmla="*/ 224 h 61723"/>
                  <a:gd name="connsiteX10" fmla="*/ 26817 w 53633"/>
                  <a:gd name="connsiteY10" fmla="*/ 224 h 61723"/>
                  <a:gd name="connsiteX11" fmla="*/ 41119 w 53633"/>
                  <a:gd name="connsiteY11" fmla="*/ 2369 h 61723"/>
                  <a:gd name="connsiteX12" fmla="*/ 36113 w 53633"/>
                  <a:gd name="connsiteY12" fmla="*/ 29901 h 61723"/>
                  <a:gd name="connsiteX13" fmla="*/ 39331 w 53633"/>
                  <a:gd name="connsiteY13" fmla="*/ 22035 h 61723"/>
                  <a:gd name="connsiteX14" fmla="*/ 36113 w 53633"/>
                  <a:gd name="connsiteY14" fmla="*/ 14169 h 61723"/>
                  <a:gd name="connsiteX15" fmla="*/ 26459 w 53633"/>
                  <a:gd name="connsiteY15" fmla="*/ 11308 h 61723"/>
                  <a:gd name="connsiteX16" fmla="*/ 14660 w 53633"/>
                  <a:gd name="connsiteY16" fmla="*/ 11308 h 61723"/>
                  <a:gd name="connsiteX17" fmla="*/ 14660 w 53633"/>
                  <a:gd name="connsiteY17" fmla="*/ 32762 h 61723"/>
                  <a:gd name="connsiteX18" fmla="*/ 26459 w 53633"/>
                  <a:gd name="connsiteY18" fmla="*/ 32762 h 61723"/>
                  <a:gd name="connsiteX19" fmla="*/ 36113 w 53633"/>
                  <a:gd name="connsiteY19" fmla="*/ 29901 h 6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633" h="61723">
                    <a:moveTo>
                      <a:pt x="41119" y="2369"/>
                    </a:moveTo>
                    <a:cubicBezTo>
                      <a:pt x="45052" y="4157"/>
                      <a:pt x="48270" y="6660"/>
                      <a:pt x="50416" y="10236"/>
                    </a:cubicBezTo>
                    <a:cubicBezTo>
                      <a:pt x="52561" y="13454"/>
                      <a:pt x="53634" y="17387"/>
                      <a:pt x="53634" y="22035"/>
                    </a:cubicBezTo>
                    <a:cubicBezTo>
                      <a:pt x="53634" y="26683"/>
                      <a:pt x="52561" y="30616"/>
                      <a:pt x="50416" y="33834"/>
                    </a:cubicBezTo>
                    <a:cubicBezTo>
                      <a:pt x="48270" y="37052"/>
                      <a:pt x="45052" y="39913"/>
                      <a:pt x="41119" y="41701"/>
                    </a:cubicBezTo>
                    <a:cubicBezTo>
                      <a:pt x="37186" y="43489"/>
                      <a:pt x="32180" y="44561"/>
                      <a:pt x="26817" y="44561"/>
                    </a:cubicBezTo>
                    <a:lnTo>
                      <a:pt x="14302" y="44561"/>
                    </a:lnTo>
                    <a:lnTo>
                      <a:pt x="14302" y="61724"/>
                    </a:lnTo>
                    <a:lnTo>
                      <a:pt x="0" y="61724"/>
                    </a:lnTo>
                    <a:lnTo>
                      <a:pt x="0" y="224"/>
                    </a:lnTo>
                    <a:lnTo>
                      <a:pt x="26817" y="224"/>
                    </a:lnTo>
                    <a:cubicBezTo>
                      <a:pt x="32538" y="-491"/>
                      <a:pt x="37186" y="582"/>
                      <a:pt x="41119" y="2369"/>
                    </a:cubicBezTo>
                    <a:close/>
                    <a:moveTo>
                      <a:pt x="36113" y="29901"/>
                    </a:moveTo>
                    <a:cubicBezTo>
                      <a:pt x="38259" y="28114"/>
                      <a:pt x="39331" y="25253"/>
                      <a:pt x="39331" y="22035"/>
                    </a:cubicBezTo>
                    <a:cubicBezTo>
                      <a:pt x="39331" y="18459"/>
                      <a:pt x="38259" y="15957"/>
                      <a:pt x="36113" y="14169"/>
                    </a:cubicBezTo>
                    <a:cubicBezTo>
                      <a:pt x="33968" y="12381"/>
                      <a:pt x="30750" y="11308"/>
                      <a:pt x="26459" y="11308"/>
                    </a:cubicBezTo>
                    <a:lnTo>
                      <a:pt x="14660" y="11308"/>
                    </a:lnTo>
                    <a:lnTo>
                      <a:pt x="14660" y="32762"/>
                    </a:lnTo>
                    <a:lnTo>
                      <a:pt x="26459" y="32762"/>
                    </a:lnTo>
                    <a:cubicBezTo>
                      <a:pt x="30392" y="32762"/>
                      <a:pt x="33610" y="31689"/>
                      <a:pt x="36113" y="299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8EC1382-1C3B-4DF3-B2F1-718310749B93}"/>
                  </a:ext>
                </a:extLst>
              </p:cNvPr>
              <p:cNvSpPr/>
              <p:nvPr/>
            </p:nvSpPr>
            <p:spPr>
              <a:xfrm>
                <a:off x="11421095" y="960327"/>
                <a:ext cx="45052" cy="61857"/>
              </a:xfrm>
              <a:custGeom>
                <a:avLst/>
                <a:gdLst>
                  <a:gd name="connsiteX0" fmla="*/ 0 w 45052"/>
                  <a:gd name="connsiteY0" fmla="*/ 0 h 61857"/>
                  <a:gd name="connsiteX1" fmla="*/ 14302 w 45052"/>
                  <a:gd name="connsiteY1" fmla="*/ 0 h 61857"/>
                  <a:gd name="connsiteX2" fmla="*/ 14302 w 45052"/>
                  <a:gd name="connsiteY2" fmla="*/ 50058 h 61857"/>
                  <a:gd name="connsiteX3" fmla="*/ 45052 w 45052"/>
                  <a:gd name="connsiteY3" fmla="*/ 50058 h 61857"/>
                  <a:gd name="connsiteX4" fmla="*/ 45052 w 45052"/>
                  <a:gd name="connsiteY4" fmla="*/ 61858 h 61857"/>
                  <a:gd name="connsiteX5" fmla="*/ 0 w 45052"/>
                  <a:gd name="connsiteY5" fmla="*/ 61858 h 61857"/>
                  <a:gd name="connsiteX6" fmla="*/ 0 w 45052"/>
                  <a:gd name="connsiteY6" fmla="*/ 0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052" h="61857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50058"/>
                    </a:lnTo>
                    <a:lnTo>
                      <a:pt x="45052" y="50058"/>
                    </a:lnTo>
                    <a:lnTo>
                      <a:pt x="45052" y="61858"/>
                    </a:lnTo>
                    <a:lnTo>
                      <a:pt x="0" y="61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87D2E25-E03B-4F86-98DB-69330F0BFE2D}"/>
                  </a:ext>
                </a:extLst>
              </p:cNvPr>
              <p:cNvSpPr/>
              <p:nvPr/>
            </p:nvSpPr>
            <p:spPr>
              <a:xfrm>
                <a:off x="11472941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8A9A42C-DDC3-4662-8FEB-854952B2A172}"/>
                  </a:ext>
                </a:extLst>
              </p:cNvPr>
              <p:cNvSpPr/>
              <p:nvPr/>
            </p:nvSpPr>
            <p:spPr>
              <a:xfrm>
                <a:off x="11545167" y="959255"/>
                <a:ext cx="58997" cy="65075"/>
              </a:xfrm>
              <a:custGeom>
                <a:avLst/>
                <a:gdLst>
                  <a:gd name="connsiteX0" fmla="*/ 16448 w 58997"/>
                  <a:gd name="connsiteY0" fmla="*/ 59712 h 65075"/>
                  <a:gd name="connsiteX1" fmla="*/ 4291 w 58997"/>
                  <a:gd name="connsiteY1" fmla="*/ 48270 h 65075"/>
                  <a:gd name="connsiteX2" fmla="*/ 0 w 58997"/>
                  <a:gd name="connsiteY2" fmla="*/ 31823 h 65075"/>
                  <a:gd name="connsiteX3" fmla="*/ 4291 w 58997"/>
                  <a:gd name="connsiteY3" fmla="*/ 15375 h 65075"/>
                  <a:gd name="connsiteX4" fmla="*/ 16448 w 58997"/>
                  <a:gd name="connsiteY4" fmla="*/ 3933 h 65075"/>
                  <a:gd name="connsiteX5" fmla="*/ 33611 w 58997"/>
                  <a:gd name="connsiteY5" fmla="*/ 0 h 65075"/>
                  <a:gd name="connsiteX6" fmla="*/ 48270 w 58997"/>
                  <a:gd name="connsiteY6" fmla="*/ 2860 h 65075"/>
                  <a:gd name="connsiteX7" fmla="*/ 58997 w 58997"/>
                  <a:gd name="connsiteY7" fmla="*/ 11084 h 65075"/>
                  <a:gd name="connsiteX8" fmla="*/ 49701 w 58997"/>
                  <a:gd name="connsiteY8" fmla="*/ 19666 h 65075"/>
                  <a:gd name="connsiteX9" fmla="*/ 34326 w 58997"/>
                  <a:gd name="connsiteY9" fmla="*/ 12515 h 65075"/>
                  <a:gd name="connsiteX10" fmla="*/ 23956 w 58997"/>
                  <a:gd name="connsiteY10" fmla="*/ 15017 h 65075"/>
                  <a:gd name="connsiteX11" fmla="*/ 16805 w 58997"/>
                  <a:gd name="connsiteY11" fmla="*/ 22169 h 65075"/>
                  <a:gd name="connsiteX12" fmla="*/ 14302 w 58997"/>
                  <a:gd name="connsiteY12" fmla="*/ 32538 h 65075"/>
                  <a:gd name="connsiteX13" fmla="*/ 16805 w 58997"/>
                  <a:gd name="connsiteY13" fmla="*/ 42907 h 65075"/>
                  <a:gd name="connsiteX14" fmla="*/ 23956 w 58997"/>
                  <a:gd name="connsiteY14" fmla="*/ 50058 h 65075"/>
                  <a:gd name="connsiteX15" fmla="*/ 34326 w 58997"/>
                  <a:gd name="connsiteY15" fmla="*/ 52561 h 65075"/>
                  <a:gd name="connsiteX16" fmla="*/ 49701 w 58997"/>
                  <a:gd name="connsiteY16" fmla="*/ 45410 h 65075"/>
                  <a:gd name="connsiteX17" fmla="*/ 58997 w 58997"/>
                  <a:gd name="connsiteY17" fmla="*/ 53991 h 65075"/>
                  <a:gd name="connsiteX18" fmla="*/ 47913 w 58997"/>
                  <a:gd name="connsiteY18" fmla="*/ 62215 h 65075"/>
                  <a:gd name="connsiteX19" fmla="*/ 33253 w 58997"/>
                  <a:gd name="connsiteY19" fmla="*/ 65076 h 65075"/>
                  <a:gd name="connsiteX20" fmla="*/ 16448 w 58997"/>
                  <a:gd name="connsiteY20" fmla="*/ 59712 h 6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997" h="65075">
                    <a:moveTo>
                      <a:pt x="16448" y="59712"/>
                    </a:moveTo>
                    <a:cubicBezTo>
                      <a:pt x="11442" y="56852"/>
                      <a:pt x="7509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174" y="0"/>
                      <a:pt x="33611" y="0"/>
                    </a:cubicBezTo>
                    <a:cubicBezTo>
                      <a:pt x="38974" y="0"/>
                      <a:pt x="43622" y="1073"/>
                      <a:pt x="48270" y="2860"/>
                    </a:cubicBezTo>
                    <a:cubicBezTo>
                      <a:pt x="52561" y="4648"/>
                      <a:pt x="56137" y="7509"/>
                      <a:pt x="58997" y="11084"/>
                    </a:cubicBezTo>
                    <a:lnTo>
                      <a:pt x="49701" y="19666"/>
                    </a:lnTo>
                    <a:cubicBezTo>
                      <a:pt x="45410" y="15017"/>
                      <a:pt x="40404" y="12515"/>
                      <a:pt x="34326" y="12515"/>
                    </a:cubicBezTo>
                    <a:cubicBezTo>
                      <a:pt x="30392" y="12515"/>
                      <a:pt x="27174" y="13230"/>
                      <a:pt x="23956" y="15017"/>
                    </a:cubicBezTo>
                    <a:cubicBezTo>
                      <a:pt x="21096" y="16805"/>
                      <a:pt x="18593" y="18951"/>
                      <a:pt x="16805" y="22169"/>
                    </a:cubicBezTo>
                    <a:cubicBezTo>
                      <a:pt x="15017" y="25029"/>
                      <a:pt x="14302" y="28605"/>
                      <a:pt x="14302" y="32538"/>
                    </a:cubicBezTo>
                    <a:cubicBezTo>
                      <a:pt x="14302" y="36471"/>
                      <a:pt x="15017" y="39689"/>
                      <a:pt x="16805" y="42907"/>
                    </a:cubicBezTo>
                    <a:cubicBezTo>
                      <a:pt x="18593" y="45767"/>
                      <a:pt x="20738" y="48270"/>
                      <a:pt x="23956" y="50058"/>
                    </a:cubicBezTo>
                    <a:cubicBezTo>
                      <a:pt x="26817" y="51846"/>
                      <a:pt x="30392" y="52561"/>
                      <a:pt x="34326" y="52561"/>
                    </a:cubicBezTo>
                    <a:cubicBezTo>
                      <a:pt x="40404" y="52561"/>
                      <a:pt x="45767" y="50058"/>
                      <a:pt x="49701" y="45410"/>
                    </a:cubicBezTo>
                    <a:lnTo>
                      <a:pt x="58997" y="53991"/>
                    </a:lnTo>
                    <a:cubicBezTo>
                      <a:pt x="56137" y="57567"/>
                      <a:pt x="52561" y="60427"/>
                      <a:pt x="47913" y="62215"/>
                    </a:cubicBezTo>
                    <a:cubicBezTo>
                      <a:pt x="43622" y="64003"/>
                      <a:pt x="38616" y="65076"/>
                      <a:pt x="33253" y="65076"/>
                    </a:cubicBezTo>
                    <a:cubicBezTo>
                      <a:pt x="27174" y="64003"/>
                      <a:pt x="21453" y="62573"/>
                      <a:pt x="16448" y="59712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A48AE78-FAC9-446D-99CA-971A76ED0D91}"/>
                  </a:ext>
                </a:extLst>
              </p:cNvPr>
              <p:cNvSpPr/>
              <p:nvPr/>
            </p:nvSpPr>
            <p:spPr>
              <a:xfrm>
                <a:off x="11615964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51265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D32D594-5DF1-4A81-A5CA-E10EE21C5A7C}"/>
              </a:ext>
            </a:extLst>
          </p:cNvPr>
          <p:cNvSpPr/>
          <p:nvPr userDrawn="1"/>
        </p:nvSpPr>
        <p:spPr>
          <a:xfrm>
            <a:off x="5664200" y="0"/>
            <a:ext cx="6527800" cy="6858000"/>
          </a:xfrm>
          <a:prstGeom prst="rect">
            <a:avLst/>
          </a:prstGeom>
          <a:gradFill>
            <a:gsLst>
              <a:gs pos="49000">
                <a:schemeClr val="bg2">
                  <a:alpha val="0"/>
                </a:schemeClr>
              </a:gs>
              <a:gs pos="13000">
                <a:schemeClr val="accent1"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7355EB3-C99E-4BD1-BDFC-51E3AAD35CF2}"/>
              </a:ext>
            </a:extLst>
          </p:cNvPr>
          <p:cNvSpPr/>
          <p:nvPr userDrawn="1"/>
        </p:nvSpPr>
        <p:spPr>
          <a:xfrm>
            <a:off x="1" y="0"/>
            <a:ext cx="9552215" cy="6858000"/>
          </a:xfrm>
          <a:custGeom>
            <a:avLst/>
            <a:gdLst>
              <a:gd name="connsiteX0" fmla="*/ 0 w 9552215"/>
              <a:gd name="connsiteY0" fmla="*/ 0 h 6858000"/>
              <a:gd name="connsiteX1" fmla="*/ 8415162 w 9552215"/>
              <a:gd name="connsiteY1" fmla="*/ 0 h 6858000"/>
              <a:gd name="connsiteX2" fmla="*/ 8401818 w 9552215"/>
              <a:gd name="connsiteY2" fmla="*/ 99956 h 6858000"/>
              <a:gd name="connsiteX3" fmla="*/ 8322001 w 9552215"/>
              <a:gd name="connsiteY3" fmla="*/ 1505440 h 6858000"/>
              <a:gd name="connsiteX4" fmla="*/ 9528996 w 9552215"/>
              <a:gd name="connsiteY4" fmla="*/ 6811979 h 6858000"/>
              <a:gd name="connsiteX5" fmla="*/ 9552215 w 9552215"/>
              <a:gd name="connsiteY5" fmla="*/ 6858000 h 6858000"/>
              <a:gd name="connsiteX6" fmla="*/ 0 w 95522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2215" h="6858000">
                <a:moveTo>
                  <a:pt x="0" y="0"/>
                </a:moveTo>
                <a:lnTo>
                  <a:pt x="8415162" y="0"/>
                </a:lnTo>
                <a:lnTo>
                  <a:pt x="8401818" y="99956"/>
                </a:lnTo>
                <a:cubicBezTo>
                  <a:pt x="8349094" y="561150"/>
                  <a:pt x="8322001" y="1030131"/>
                  <a:pt x="8322001" y="1505440"/>
                </a:cubicBezTo>
                <a:cubicBezTo>
                  <a:pt x="8322001" y="3406679"/>
                  <a:pt x="8755480" y="5206672"/>
                  <a:pt x="9528996" y="6811979"/>
                </a:cubicBezTo>
                <a:lnTo>
                  <a:pt x="955221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FF1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F9A478B-50A5-4577-8247-661367A153DB}"/>
              </a:ext>
            </a:extLst>
          </p:cNvPr>
          <p:cNvSpPr/>
          <p:nvPr userDrawn="1"/>
        </p:nvSpPr>
        <p:spPr>
          <a:xfrm>
            <a:off x="0" y="0"/>
            <a:ext cx="8691004" cy="6858000"/>
          </a:xfrm>
          <a:custGeom>
            <a:avLst/>
            <a:gdLst>
              <a:gd name="connsiteX0" fmla="*/ 0 w 8691004"/>
              <a:gd name="connsiteY0" fmla="*/ 0 h 6858000"/>
              <a:gd name="connsiteX1" fmla="*/ 8192437 w 8691004"/>
              <a:gd name="connsiteY1" fmla="*/ 0 h 6858000"/>
              <a:gd name="connsiteX2" fmla="*/ 8176107 w 8691004"/>
              <a:gd name="connsiteY2" fmla="*/ 48263 h 6858000"/>
              <a:gd name="connsiteX3" fmla="*/ 7759387 w 8691004"/>
              <a:gd name="connsiteY3" fmla="*/ 2804610 h 6858000"/>
              <a:gd name="connsiteX4" fmla="*/ 8673421 w 8691004"/>
              <a:gd name="connsiteY4" fmla="*/ 6823149 h 6858000"/>
              <a:gd name="connsiteX5" fmla="*/ 8691004 w 8691004"/>
              <a:gd name="connsiteY5" fmla="*/ 6858000 h 6858000"/>
              <a:gd name="connsiteX6" fmla="*/ 0 w 86910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1004" h="6858000">
                <a:moveTo>
                  <a:pt x="0" y="0"/>
                </a:moveTo>
                <a:lnTo>
                  <a:pt x="8192437" y="0"/>
                </a:lnTo>
                <a:lnTo>
                  <a:pt x="8176107" y="48263"/>
                </a:lnTo>
                <a:cubicBezTo>
                  <a:pt x="7905282" y="918993"/>
                  <a:pt x="7759387" y="1844764"/>
                  <a:pt x="7759387" y="2804610"/>
                </a:cubicBezTo>
                <a:cubicBezTo>
                  <a:pt x="7759387" y="4244381"/>
                  <a:pt x="8087652" y="5607481"/>
                  <a:pt x="8673421" y="6823149"/>
                </a:cubicBezTo>
                <a:lnTo>
                  <a:pt x="869100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F3B1-C442-4AF9-9632-5FF24013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752600"/>
            <a:ext cx="5572760" cy="44584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DA3CE-9EA9-4D92-8258-F197A13A2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40" y="510520"/>
            <a:ext cx="6322060" cy="10713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2E968F-2A4D-4F7A-881E-530A800B95B9}"/>
              </a:ext>
            </a:extLst>
          </p:cNvPr>
          <p:cNvGrpSpPr/>
          <p:nvPr userDrawn="1"/>
        </p:nvGrpSpPr>
        <p:grpSpPr>
          <a:xfrm>
            <a:off x="12316778" y="98701"/>
            <a:ext cx="2417944" cy="2448862"/>
            <a:chOff x="12263686" y="-1767363"/>
            <a:chExt cx="1884486" cy="244886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0B1B0C2-B2B3-4D4D-9A6B-453D83034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1768" y="-1767363"/>
              <a:ext cx="956863" cy="691806"/>
            </a:xfrm>
            <a:custGeom>
              <a:avLst/>
              <a:gdLst>
                <a:gd name="T0" fmla="*/ 1849 w 1849"/>
                <a:gd name="T1" fmla="*/ 446 h 1159"/>
                <a:gd name="T2" fmla="*/ 1372 w 1849"/>
                <a:gd name="T3" fmla="*/ 0 h 1159"/>
                <a:gd name="T4" fmla="*/ 477 w 1849"/>
                <a:gd name="T5" fmla="*/ 0 h 1159"/>
                <a:gd name="T6" fmla="*/ 0 w 1849"/>
                <a:gd name="T7" fmla="*/ 446 h 1159"/>
                <a:gd name="T8" fmla="*/ 477 w 1849"/>
                <a:gd name="T9" fmla="*/ 891 h 1159"/>
                <a:gd name="T10" fmla="*/ 1042 w 1849"/>
                <a:gd name="T11" fmla="*/ 891 h 1159"/>
                <a:gd name="T12" fmla="*/ 1398 w 1849"/>
                <a:gd name="T13" fmla="*/ 1159 h 1159"/>
                <a:gd name="T14" fmla="*/ 1398 w 1849"/>
                <a:gd name="T15" fmla="*/ 891 h 1159"/>
                <a:gd name="T16" fmla="*/ 1398 w 1849"/>
                <a:gd name="T17" fmla="*/ 891 h 1159"/>
                <a:gd name="T18" fmla="*/ 1849 w 1849"/>
                <a:gd name="T19" fmla="*/ 44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159">
                  <a:moveTo>
                    <a:pt x="1849" y="446"/>
                  </a:moveTo>
                  <a:cubicBezTo>
                    <a:pt x="1849" y="200"/>
                    <a:pt x="1635" y="0"/>
                    <a:pt x="1372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14" y="0"/>
                    <a:pt x="0" y="200"/>
                    <a:pt x="0" y="446"/>
                  </a:cubicBezTo>
                  <a:cubicBezTo>
                    <a:pt x="0" y="692"/>
                    <a:pt x="214" y="891"/>
                    <a:pt x="477" y="891"/>
                  </a:cubicBezTo>
                  <a:cubicBezTo>
                    <a:pt x="1042" y="891"/>
                    <a:pt x="1042" y="891"/>
                    <a:pt x="1042" y="891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649" y="878"/>
                    <a:pt x="1849" y="684"/>
                    <a:pt x="1849" y="44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none" lIns="91440" tIns="108000" rIns="91440" bIns="252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cs typeface="Times New Roman" panose="02020603050405020304" pitchFamily="18" charset="0"/>
                </a:rPr>
                <a:t>SLIDE HELP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263D84-2092-4653-B173-C313CD42FCE7}"/>
                </a:ext>
              </a:extLst>
            </p:cNvPr>
            <p:cNvSpPr txBox="1"/>
            <p:nvPr/>
          </p:nvSpPr>
          <p:spPr>
            <a:xfrm>
              <a:off x="12263686" y="-1057438"/>
              <a:ext cx="1329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>
                  <a:solidFill>
                    <a:srgbClr val="92D050"/>
                  </a:solidFill>
                </a:rPr>
                <a:t>TO CHANGE THIS </a:t>
              </a:r>
              <a:br>
                <a:rPr lang="en-GB" sz="1400" b="1">
                  <a:solidFill>
                    <a:srgbClr val="92D050"/>
                  </a:solidFill>
                </a:rPr>
              </a:br>
              <a:r>
                <a:rPr lang="en-GB" sz="1400" b="1">
                  <a:solidFill>
                    <a:srgbClr val="92D050"/>
                  </a:solidFill>
                </a:rPr>
                <a:t>BACKGROUND IMAGE: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F94D4E-4897-404D-A08B-EE5051A03E55}"/>
                </a:ext>
              </a:extLst>
            </p:cNvPr>
            <p:cNvSpPr txBox="1"/>
            <p:nvPr/>
          </p:nvSpPr>
          <p:spPr>
            <a:xfrm>
              <a:off x="12263687" y="-534218"/>
              <a:ext cx="1884485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Select </a:t>
              </a:r>
              <a:r>
                <a:rPr lang="en-GB" sz="1050" b="1">
                  <a:solidFill>
                    <a:srgbClr val="969696"/>
                  </a:solidFill>
                </a:rPr>
                <a:t>DESIGN &gt; FORMAT BACKGROUND</a:t>
              </a:r>
            </a:p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In the menu that appears select </a:t>
              </a:r>
              <a:r>
                <a:rPr lang="en-GB" sz="1050" b="1">
                  <a:solidFill>
                    <a:srgbClr val="969696"/>
                  </a:solidFill>
                </a:rPr>
                <a:t>INSERT</a:t>
              </a:r>
            </a:p>
            <a:p>
              <a:pPr marL="179388" indent="-179388"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en-GB" sz="1050">
                  <a:solidFill>
                    <a:srgbClr val="969696"/>
                  </a:solidFill>
                </a:rPr>
                <a:t>Select the image to use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endParaRPr lang="en-GB" sz="105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B36A-970E-4108-B438-7217BBA74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</a:t>
            </a:r>
            <a:r>
              <a:rPr lang="en-GB" err="1"/>
              <a:t>Agrimetrics</a:t>
            </a:r>
            <a:r>
              <a:rPr lang="en-GB"/>
              <a:t>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5C43-BE3F-4999-BF24-983DDADB0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29DC168F-F953-42CA-A2BB-3D397431C6B8}"/>
              </a:ext>
            </a:extLst>
          </p:cNvPr>
          <p:cNvGrpSpPr/>
          <p:nvPr/>
        </p:nvGrpSpPr>
        <p:grpSpPr>
          <a:xfrm>
            <a:off x="9168702" y="510520"/>
            <a:ext cx="2494009" cy="670778"/>
            <a:chOff x="9168702" y="510520"/>
            <a:chExt cx="2494009" cy="670778"/>
          </a:xfrm>
        </p:grpSpPr>
        <p:grpSp>
          <p:nvGrpSpPr>
            <p:cNvPr id="10" name="Graphic 6">
              <a:extLst>
                <a:ext uri="{FF2B5EF4-FFF2-40B4-BE49-F238E27FC236}">
                  <a16:creationId xmlns:a16="http://schemas.microsoft.com/office/drawing/2014/main" id="{29DC168F-F953-42CA-A2BB-3D397431C6B8}"/>
                </a:ext>
              </a:extLst>
            </p:cNvPr>
            <p:cNvGrpSpPr/>
            <p:nvPr/>
          </p:nvGrpSpPr>
          <p:grpSpPr>
            <a:xfrm>
              <a:off x="9869450" y="601146"/>
              <a:ext cx="1787194" cy="296854"/>
              <a:chOff x="9869450" y="601146"/>
              <a:chExt cx="1787194" cy="296854"/>
            </a:xfrm>
            <a:solidFill>
              <a:srgbClr val="FFFFFF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44E7D5F-3117-44E6-A44E-2393AA51117E}"/>
                  </a:ext>
                </a:extLst>
              </p:cNvPr>
              <p:cNvSpPr/>
              <p:nvPr/>
            </p:nvSpPr>
            <p:spPr>
              <a:xfrm>
                <a:off x="9869450" y="626835"/>
                <a:ext cx="235485" cy="210153"/>
              </a:xfrm>
              <a:custGeom>
                <a:avLst/>
                <a:gdLst>
                  <a:gd name="connsiteX0" fmla="*/ 165910 w 235485"/>
                  <a:gd name="connsiteY0" fmla="*/ 165197 h 210153"/>
                  <a:gd name="connsiteX1" fmla="*/ 68505 w 235485"/>
                  <a:gd name="connsiteY1" fmla="*/ 165197 h 210153"/>
                  <a:gd name="connsiteX2" fmla="*/ 49952 w 235485"/>
                  <a:gd name="connsiteY2" fmla="*/ 210153 h 210153"/>
                  <a:gd name="connsiteX3" fmla="*/ 0 w 235485"/>
                  <a:gd name="connsiteY3" fmla="*/ 210153 h 210153"/>
                  <a:gd name="connsiteX4" fmla="*/ 93481 w 235485"/>
                  <a:gd name="connsiteY4" fmla="*/ 0 h 210153"/>
                  <a:gd name="connsiteX5" fmla="*/ 141648 w 235485"/>
                  <a:gd name="connsiteY5" fmla="*/ 0 h 210153"/>
                  <a:gd name="connsiteX6" fmla="*/ 235486 w 235485"/>
                  <a:gd name="connsiteY6" fmla="*/ 210153 h 210153"/>
                  <a:gd name="connsiteX7" fmla="*/ 184464 w 235485"/>
                  <a:gd name="connsiteY7" fmla="*/ 210153 h 210153"/>
                  <a:gd name="connsiteX8" fmla="*/ 165910 w 235485"/>
                  <a:gd name="connsiteY8" fmla="*/ 165197 h 210153"/>
                  <a:gd name="connsiteX9" fmla="*/ 150568 w 235485"/>
                  <a:gd name="connsiteY9" fmla="*/ 128447 h 210153"/>
                  <a:gd name="connsiteX10" fmla="*/ 117386 w 235485"/>
                  <a:gd name="connsiteY10" fmla="*/ 48168 h 210153"/>
                  <a:gd name="connsiteX11" fmla="*/ 84204 w 235485"/>
                  <a:gd name="connsiteY11" fmla="*/ 128447 h 210153"/>
                  <a:gd name="connsiteX12" fmla="*/ 150568 w 235485"/>
                  <a:gd name="connsiteY12" fmla="*/ 128447 h 21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5485" h="210153">
                    <a:moveTo>
                      <a:pt x="165910" y="165197"/>
                    </a:moveTo>
                    <a:lnTo>
                      <a:pt x="68505" y="165197"/>
                    </a:lnTo>
                    <a:lnTo>
                      <a:pt x="49952" y="210153"/>
                    </a:lnTo>
                    <a:lnTo>
                      <a:pt x="0" y="210153"/>
                    </a:lnTo>
                    <a:lnTo>
                      <a:pt x="93481" y="0"/>
                    </a:lnTo>
                    <a:lnTo>
                      <a:pt x="141648" y="0"/>
                    </a:lnTo>
                    <a:lnTo>
                      <a:pt x="235486" y="210153"/>
                    </a:lnTo>
                    <a:lnTo>
                      <a:pt x="184464" y="210153"/>
                    </a:lnTo>
                    <a:lnTo>
                      <a:pt x="165910" y="165197"/>
                    </a:lnTo>
                    <a:close/>
                    <a:moveTo>
                      <a:pt x="150568" y="128447"/>
                    </a:moveTo>
                    <a:lnTo>
                      <a:pt x="117386" y="48168"/>
                    </a:lnTo>
                    <a:lnTo>
                      <a:pt x="84204" y="128447"/>
                    </a:lnTo>
                    <a:lnTo>
                      <a:pt x="150568" y="128447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458344F-3DEF-490A-81FE-CE517E0EE6E6}"/>
                  </a:ext>
                </a:extLst>
              </p:cNvPr>
              <p:cNvSpPr/>
              <p:nvPr/>
            </p:nvSpPr>
            <p:spPr>
              <a:xfrm>
                <a:off x="10104579" y="673219"/>
                <a:ext cx="178398" cy="224781"/>
              </a:xfrm>
              <a:custGeom>
                <a:avLst/>
                <a:gdLst>
                  <a:gd name="connsiteX0" fmla="*/ 178398 w 178398"/>
                  <a:gd name="connsiteY0" fmla="*/ 2498 h 224781"/>
                  <a:gd name="connsiteX1" fmla="*/ 178398 w 178398"/>
                  <a:gd name="connsiteY1" fmla="*/ 137010 h 224781"/>
                  <a:gd name="connsiteX2" fmla="*/ 87772 w 178398"/>
                  <a:gd name="connsiteY2" fmla="*/ 224782 h 224781"/>
                  <a:gd name="connsiteX3" fmla="*/ 8563 w 178398"/>
                  <a:gd name="connsiteY3" fmla="*/ 202661 h 224781"/>
                  <a:gd name="connsiteX4" fmla="*/ 27117 w 178398"/>
                  <a:gd name="connsiteY4" fmla="*/ 169122 h 224781"/>
                  <a:gd name="connsiteX5" fmla="*/ 84204 w 178398"/>
                  <a:gd name="connsiteY5" fmla="*/ 187318 h 224781"/>
                  <a:gd name="connsiteX6" fmla="*/ 131658 w 178398"/>
                  <a:gd name="connsiteY6" fmla="*/ 143076 h 224781"/>
                  <a:gd name="connsiteX7" fmla="*/ 131658 w 178398"/>
                  <a:gd name="connsiteY7" fmla="*/ 136296 h 224781"/>
                  <a:gd name="connsiteX8" fmla="*/ 80636 w 178398"/>
                  <a:gd name="connsiteY8" fmla="*/ 156277 h 224781"/>
                  <a:gd name="connsiteX9" fmla="*/ 0 w 178398"/>
                  <a:gd name="connsiteY9" fmla="*/ 78139 h 224781"/>
                  <a:gd name="connsiteX10" fmla="*/ 80636 w 178398"/>
                  <a:gd name="connsiteY10" fmla="*/ 0 h 224781"/>
                  <a:gd name="connsiteX11" fmla="*/ 134156 w 178398"/>
                  <a:gd name="connsiteY11" fmla="*/ 23192 h 224781"/>
                  <a:gd name="connsiteX12" fmla="*/ 134156 w 178398"/>
                  <a:gd name="connsiteY12" fmla="*/ 2498 h 224781"/>
                  <a:gd name="connsiteX13" fmla="*/ 178398 w 178398"/>
                  <a:gd name="connsiteY13" fmla="*/ 2498 h 224781"/>
                  <a:gd name="connsiteX14" fmla="*/ 132015 w 178398"/>
                  <a:gd name="connsiteY14" fmla="*/ 78139 h 224781"/>
                  <a:gd name="connsiteX15" fmla="*/ 89556 w 178398"/>
                  <a:gd name="connsiteY15" fmla="*/ 38534 h 224781"/>
                  <a:gd name="connsiteX16" fmla="*/ 47097 w 178398"/>
                  <a:gd name="connsiteY16" fmla="*/ 78139 h 224781"/>
                  <a:gd name="connsiteX17" fmla="*/ 89556 w 178398"/>
                  <a:gd name="connsiteY17" fmla="*/ 117743 h 224781"/>
                  <a:gd name="connsiteX18" fmla="*/ 132015 w 178398"/>
                  <a:gd name="connsiteY18" fmla="*/ 78139 h 22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398" h="224781">
                    <a:moveTo>
                      <a:pt x="178398" y="2498"/>
                    </a:moveTo>
                    <a:lnTo>
                      <a:pt x="178398" y="137010"/>
                    </a:lnTo>
                    <a:cubicBezTo>
                      <a:pt x="178398" y="196952"/>
                      <a:pt x="145930" y="224782"/>
                      <a:pt x="87772" y="224782"/>
                    </a:cubicBezTo>
                    <a:cubicBezTo>
                      <a:pt x="57087" y="224782"/>
                      <a:pt x="27473" y="217289"/>
                      <a:pt x="8563" y="202661"/>
                    </a:cubicBezTo>
                    <a:lnTo>
                      <a:pt x="27117" y="169122"/>
                    </a:lnTo>
                    <a:cubicBezTo>
                      <a:pt x="41032" y="180182"/>
                      <a:pt x="63510" y="187318"/>
                      <a:pt x="84204" y="187318"/>
                    </a:cubicBezTo>
                    <a:cubicBezTo>
                      <a:pt x="117386" y="187318"/>
                      <a:pt x="131658" y="172333"/>
                      <a:pt x="131658" y="143076"/>
                    </a:cubicBezTo>
                    <a:lnTo>
                      <a:pt x="131658" y="136296"/>
                    </a:lnTo>
                    <a:cubicBezTo>
                      <a:pt x="119527" y="149855"/>
                      <a:pt x="101687" y="156277"/>
                      <a:pt x="80636" y="156277"/>
                    </a:cubicBezTo>
                    <a:cubicBezTo>
                      <a:pt x="36036" y="156277"/>
                      <a:pt x="0" y="125236"/>
                      <a:pt x="0" y="78139"/>
                    </a:cubicBezTo>
                    <a:cubicBezTo>
                      <a:pt x="0" y="31041"/>
                      <a:pt x="36036" y="0"/>
                      <a:pt x="80636" y="0"/>
                    </a:cubicBezTo>
                    <a:cubicBezTo>
                      <a:pt x="103114" y="0"/>
                      <a:pt x="121668" y="7493"/>
                      <a:pt x="134156" y="23192"/>
                    </a:cubicBezTo>
                    <a:lnTo>
                      <a:pt x="134156" y="2498"/>
                    </a:lnTo>
                    <a:lnTo>
                      <a:pt x="178398" y="2498"/>
                    </a:lnTo>
                    <a:close/>
                    <a:moveTo>
                      <a:pt x="132015" y="78139"/>
                    </a:moveTo>
                    <a:cubicBezTo>
                      <a:pt x="132015" y="54590"/>
                      <a:pt x="114175" y="38534"/>
                      <a:pt x="89556" y="38534"/>
                    </a:cubicBezTo>
                    <a:cubicBezTo>
                      <a:pt x="64937" y="38534"/>
                      <a:pt x="47097" y="54590"/>
                      <a:pt x="47097" y="78139"/>
                    </a:cubicBezTo>
                    <a:cubicBezTo>
                      <a:pt x="47097" y="101687"/>
                      <a:pt x="64937" y="117743"/>
                      <a:pt x="89556" y="117743"/>
                    </a:cubicBezTo>
                    <a:cubicBezTo>
                      <a:pt x="114532" y="117743"/>
                      <a:pt x="132015" y="102044"/>
                      <a:pt x="132015" y="78139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AD9B737-5161-4B5B-A7E8-2270ECC76CFC}"/>
                  </a:ext>
                </a:extLst>
              </p:cNvPr>
              <p:cNvSpPr/>
              <p:nvPr/>
            </p:nvSpPr>
            <p:spPr>
              <a:xfrm>
                <a:off x="10321155" y="673219"/>
                <a:ext cx="99903" cy="163769"/>
              </a:xfrm>
              <a:custGeom>
                <a:avLst/>
                <a:gdLst>
                  <a:gd name="connsiteX0" fmla="*/ 99903 w 99903"/>
                  <a:gd name="connsiteY0" fmla="*/ 0 h 163769"/>
                  <a:gd name="connsiteX1" fmla="*/ 99903 w 99903"/>
                  <a:gd name="connsiteY1" fmla="*/ 43172 h 163769"/>
                  <a:gd name="connsiteX2" fmla="*/ 89556 w 99903"/>
                  <a:gd name="connsiteY2" fmla="*/ 42459 h 163769"/>
                  <a:gd name="connsiteX3" fmla="*/ 46740 w 99903"/>
                  <a:gd name="connsiteY3" fmla="*/ 87415 h 163769"/>
                  <a:gd name="connsiteX4" fmla="*/ 46740 w 99903"/>
                  <a:gd name="connsiteY4" fmla="*/ 163770 h 163769"/>
                  <a:gd name="connsiteX5" fmla="*/ 0 w 99903"/>
                  <a:gd name="connsiteY5" fmla="*/ 163770 h 163769"/>
                  <a:gd name="connsiteX6" fmla="*/ 0 w 99903"/>
                  <a:gd name="connsiteY6" fmla="*/ 2498 h 163769"/>
                  <a:gd name="connsiteX7" fmla="*/ 44600 w 99903"/>
                  <a:gd name="connsiteY7" fmla="*/ 2498 h 163769"/>
                  <a:gd name="connsiteX8" fmla="*/ 44600 w 99903"/>
                  <a:gd name="connsiteY8" fmla="*/ 23905 h 163769"/>
                  <a:gd name="connsiteX9" fmla="*/ 99903 w 99903"/>
                  <a:gd name="connsiteY9" fmla="*/ 0 h 16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903" h="163769">
                    <a:moveTo>
                      <a:pt x="99903" y="0"/>
                    </a:moveTo>
                    <a:lnTo>
                      <a:pt x="99903" y="43172"/>
                    </a:lnTo>
                    <a:cubicBezTo>
                      <a:pt x="95978" y="42816"/>
                      <a:pt x="93124" y="42459"/>
                      <a:pt x="89556" y="42459"/>
                    </a:cubicBezTo>
                    <a:cubicBezTo>
                      <a:pt x="63867" y="42459"/>
                      <a:pt x="46740" y="56731"/>
                      <a:pt x="46740" y="87415"/>
                    </a:cubicBezTo>
                    <a:lnTo>
                      <a:pt x="46740" y="163770"/>
                    </a:lnTo>
                    <a:lnTo>
                      <a:pt x="0" y="163770"/>
                    </a:lnTo>
                    <a:lnTo>
                      <a:pt x="0" y="2498"/>
                    </a:lnTo>
                    <a:lnTo>
                      <a:pt x="44600" y="2498"/>
                    </a:lnTo>
                    <a:lnTo>
                      <a:pt x="44600" y="23905"/>
                    </a:lnTo>
                    <a:cubicBezTo>
                      <a:pt x="55660" y="8206"/>
                      <a:pt x="74927" y="0"/>
                      <a:pt x="99903" y="0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157EC3C-B6C6-4BB6-8706-85EB6CD14A7B}"/>
                  </a:ext>
                </a:extLst>
              </p:cNvPr>
              <p:cNvSpPr/>
              <p:nvPr/>
            </p:nvSpPr>
            <p:spPr>
              <a:xfrm>
                <a:off x="10437471" y="601146"/>
                <a:ext cx="58514" cy="236199"/>
              </a:xfrm>
              <a:custGeom>
                <a:avLst/>
                <a:gdLst>
                  <a:gd name="connsiteX0" fmla="*/ 0 w 58514"/>
                  <a:gd name="connsiteY0" fmla="*/ 26046 h 236199"/>
                  <a:gd name="connsiteX1" fmla="*/ 29257 w 58514"/>
                  <a:gd name="connsiteY1" fmla="*/ 0 h 236199"/>
                  <a:gd name="connsiteX2" fmla="*/ 58515 w 58514"/>
                  <a:gd name="connsiteY2" fmla="*/ 25333 h 236199"/>
                  <a:gd name="connsiteX3" fmla="*/ 29257 w 58514"/>
                  <a:gd name="connsiteY3" fmla="*/ 52449 h 236199"/>
                  <a:gd name="connsiteX4" fmla="*/ 0 w 58514"/>
                  <a:gd name="connsiteY4" fmla="*/ 26046 h 236199"/>
                  <a:gd name="connsiteX5" fmla="*/ 5709 w 58514"/>
                  <a:gd name="connsiteY5" fmla="*/ 74571 h 236199"/>
                  <a:gd name="connsiteX6" fmla="*/ 52449 w 58514"/>
                  <a:gd name="connsiteY6" fmla="*/ 74571 h 236199"/>
                  <a:gd name="connsiteX7" fmla="*/ 52449 w 58514"/>
                  <a:gd name="connsiteY7" fmla="*/ 236199 h 236199"/>
                  <a:gd name="connsiteX8" fmla="*/ 5709 w 58514"/>
                  <a:gd name="connsiteY8" fmla="*/ 236199 h 236199"/>
                  <a:gd name="connsiteX9" fmla="*/ 5709 w 58514"/>
                  <a:gd name="connsiteY9" fmla="*/ 74571 h 23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14" h="236199">
                    <a:moveTo>
                      <a:pt x="0" y="26046"/>
                    </a:moveTo>
                    <a:cubicBezTo>
                      <a:pt x="0" y="11418"/>
                      <a:pt x="11774" y="0"/>
                      <a:pt x="29257" y="0"/>
                    </a:cubicBezTo>
                    <a:cubicBezTo>
                      <a:pt x="46740" y="0"/>
                      <a:pt x="58515" y="10704"/>
                      <a:pt x="58515" y="25333"/>
                    </a:cubicBezTo>
                    <a:cubicBezTo>
                      <a:pt x="58515" y="41032"/>
                      <a:pt x="46740" y="52449"/>
                      <a:pt x="29257" y="52449"/>
                    </a:cubicBezTo>
                    <a:cubicBezTo>
                      <a:pt x="11774" y="52092"/>
                      <a:pt x="0" y="40675"/>
                      <a:pt x="0" y="26046"/>
                    </a:cubicBezTo>
                    <a:moveTo>
                      <a:pt x="5709" y="74571"/>
                    </a:moveTo>
                    <a:lnTo>
                      <a:pt x="52449" y="74571"/>
                    </a:lnTo>
                    <a:lnTo>
                      <a:pt x="52449" y="236199"/>
                    </a:lnTo>
                    <a:lnTo>
                      <a:pt x="5709" y="236199"/>
                    </a:lnTo>
                    <a:lnTo>
                      <a:pt x="5709" y="74571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7882E1A-2DE4-4D97-954A-BD27CFCA21D3}"/>
                  </a:ext>
                </a:extLst>
              </p:cNvPr>
              <p:cNvSpPr/>
              <p:nvPr/>
            </p:nvSpPr>
            <p:spPr>
              <a:xfrm>
                <a:off x="10528097" y="673219"/>
                <a:ext cx="272592" cy="164126"/>
              </a:xfrm>
              <a:custGeom>
                <a:avLst/>
                <a:gdLst>
                  <a:gd name="connsiteX0" fmla="*/ 272593 w 272592"/>
                  <a:gd name="connsiteY0" fmla="*/ 71716 h 164126"/>
                  <a:gd name="connsiteX1" fmla="*/ 272593 w 272592"/>
                  <a:gd name="connsiteY1" fmla="*/ 164127 h 164126"/>
                  <a:gd name="connsiteX2" fmla="*/ 225852 w 272592"/>
                  <a:gd name="connsiteY2" fmla="*/ 164127 h 164126"/>
                  <a:gd name="connsiteX3" fmla="*/ 225852 w 272592"/>
                  <a:gd name="connsiteY3" fmla="*/ 78852 h 164126"/>
                  <a:gd name="connsiteX4" fmla="*/ 195168 w 272592"/>
                  <a:gd name="connsiteY4" fmla="*/ 40675 h 164126"/>
                  <a:gd name="connsiteX5" fmla="*/ 159488 w 272592"/>
                  <a:gd name="connsiteY5" fmla="*/ 83134 h 164126"/>
                  <a:gd name="connsiteX6" fmla="*/ 159488 w 272592"/>
                  <a:gd name="connsiteY6" fmla="*/ 164127 h 164126"/>
                  <a:gd name="connsiteX7" fmla="*/ 112748 w 272592"/>
                  <a:gd name="connsiteY7" fmla="*/ 164127 h 164126"/>
                  <a:gd name="connsiteX8" fmla="*/ 112748 w 272592"/>
                  <a:gd name="connsiteY8" fmla="*/ 78852 h 164126"/>
                  <a:gd name="connsiteX9" fmla="*/ 82063 w 272592"/>
                  <a:gd name="connsiteY9" fmla="*/ 40675 h 164126"/>
                  <a:gd name="connsiteX10" fmla="*/ 46740 w 272592"/>
                  <a:gd name="connsiteY10" fmla="*/ 83134 h 164126"/>
                  <a:gd name="connsiteX11" fmla="*/ 46740 w 272592"/>
                  <a:gd name="connsiteY11" fmla="*/ 164127 h 164126"/>
                  <a:gd name="connsiteX12" fmla="*/ 0 w 272592"/>
                  <a:gd name="connsiteY12" fmla="*/ 164127 h 164126"/>
                  <a:gd name="connsiteX13" fmla="*/ 0 w 272592"/>
                  <a:gd name="connsiteY13" fmla="*/ 2498 h 164126"/>
                  <a:gd name="connsiteX14" fmla="*/ 44600 w 272592"/>
                  <a:gd name="connsiteY14" fmla="*/ 2498 h 164126"/>
                  <a:gd name="connsiteX15" fmla="*/ 44600 w 272592"/>
                  <a:gd name="connsiteY15" fmla="*/ 21051 h 164126"/>
                  <a:gd name="connsiteX16" fmla="*/ 95265 w 272592"/>
                  <a:gd name="connsiteY16" fmla="*/ 0 h 164126"/>
                  <a:gd name="connsiteX17" fmla="*/ 148427 w 272592"/>
                  <a:gd name="connsiteY17" fmla="*/ 26403 h 164126"/>
                  <a:gd name="connsiteX18" fmla="*/ 206585 w 272592"/>
                  <a:gd name="connsiteY18" fmla="*/ 0 h 164126"/>
                  <a:gd name="connsiteX19" fmla="*/ 272593 w 272592"/>
                  <a:gd name="connsiteY19" fmla="*/ 71716 h 16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2592" h="164126">
                    <a:moveTo>
                      <a:pt x="272593" y="71716"/>
                    </a:moveTo>
                    <a:lnTo>
                      <a:pt x="272593" y="164127"/>
                    </a:lnTo>
                    <a:lnTo>
                      <a:pt x="225852" y="164127"/>
                    </a:lnTo>
                    <a:lnTo>
                      <a:pt x="225852" y="78852"/>
                    </a:lnTo>
                    <a:cubicBezTo>
                      <a:pt x="225852" y="52806"/>
                      <a:pt x="214078" y="40675"/>
                      <a:pt x="195168" y="40675"/>
                    </a:cubicBezTo>
                    <a:cubicBezTo>
                      <a:pt x="174117" y="40675"/>
                      <a:pt x="159488" y="54233"/>
                      <a:pt x="159488" y="83134"/>
                    </a:cubicBezTo>
                    <a:lnTo>
                      <a:pt x="159488" y="164127"/>
                    </a:lnTo>
                    <a:lnTo>
                      <a:pt x="112748" y="164127"/>
                    </a:lnTo>
                    <a:lnTo>
                      <a:pt x="112748" y="78852"/>
                    </a:lnTo>
                    <a:cubicBezTo>
                      <a:pt x="112748" y="52806"/>
                      <a:pt x="101687" y="40675"/>
                      <a:pt x="82063" y="40675"/>
                    </a:cubicBezTo>
                    <a:cubicBezTo>
                      <a:pt x="61369" y="40675"/>
                      <a:pt x="46740" y="54233"/>
                      <a:pt x="46740" y="83134"/>
                    </a:cubicBezTo>
                    <a:lnTo>
                      <a:pt x="46740" y="164127"/>
                    </a:lnTo>
                    <a:lnTo>
                      <a:pt x="0" y="164127"/>
                    </a:lnTo>
                    <a:lnTo>
                      <a:pt x="0" y="2498"/>
                    </a:lnTo>
                    <a:lnTo>
                      <a:pt x="44600" y="2498"/>
                    </a:lnTo>
                    <a:lnTo>
                      <a:pt x="44600" y="21051"/>
                    </a:lnTo>
                    <a:cubicBezTo>
                      <a:pt x="56731" y="7136"/>
                      <a:pt x="74570" y="0"/>
                      <a:pt x="95265" y="0"/>
                    </a:cubicBezTo>
                    <a:cubicBezTo>
                      <a:pt x="117743" y="0"/>
                      <a:pt x="137010" y="8563"/>
                      <a:pt x="148427" y="26403"/>
                    </a:cubicBezTo>
                    <a:cubicBezTo>
                      <a:pt x="161272" y="9990"/>
                      <a:pt x="182323" y="0"/>
                      <a:pt x="206585" y="0"/>
                    </a:cubicBezTo>
                    <a:cubicBezTo>
                      <a:pt x="245119" y="0"/>
                      <a:pt x="272593" y="22478"/>
                      <a:pt x="272593" y="71716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592DD96-6493-486C-9328-C5C0B4F28159}"/>
                  </a:ext>
                </a:extLst>
              </p:cNvPr>
              <p:cNvSpPr/>
              <p:nvPr/>
            </p:nvSpPr>
            <p:spPr>
              <a:xfrm>
                <a:off x="10827449" y="673219"/>
                <a:ext cx="170191" cy="166267"/>
              </a:xfrm>
              <a:custGeom>
                <a:avLst/>
                <a:gdLst>
                  <a:gd name="connsiteX0" fmla="*/ 168765 w 170191"/>
                  <a:gd name="connsiteY0" fmla="*/ 96335 h 166267"/>
                  <a:gd name="connsiteX1" fmla="*/ 46740 w 170191"/>
                  <a:gd name="connsiteY1" fmla="*/ 96335 h 166267"/>
                  <a:gd name="connsiteX2" fmla="*/ 93124 w 170191"/>
                  <a:gd name="connsiteY2" fmla="*/ 128804 h 166267"/>
                  <a:gd name="connsiteX3" fmla="*/ 133799 w 170191"/>
                  <a:gd name="connsiteY3" fmla="*/ 113105 h 166267"/>
                  <a:gd name="connsiteX4" fmla="*/ 158775 w 170191"/>
                  <a:gd name="connsiteY4" fmla="*/ 140221 h 166267"/>
                  <a:gd name="connsiteX5" fmla="*/ 92054 w 170191"/>
                  <a:gd name="connsiteY5" fmla="*/ 166267 h 166267"/>
                  <a:gd name="connsiteX6" fmla="*/ 0 w 170191"/>
                  <a:gd name="connsiteY6" fmla="*/ 83134 h 166267"/>
                  <a:gd name="connsiteX7" fmla="*/ 86345 w 170191"/>
                  <a:gd name="connsiteY7" fmla="*/ 0 h 166267"/>
                  <a:gd name="connsiteX8" fmla="*/ 170192 w 170191"/>
                  <a:gd name="connsiteY8" fmla="*/ 83847 h 166267"/>
                  <a:gd name="connsiteX9" fmla="*/ 168765 w 170191"/>
                  <a:gd name="connsiteY9" fmla="*/ 96335 h 166267"/>
                  <a:gd name="connsiteX10" fmla="*/ 46027 w 170191"/>
                  <a:gd name="connsiteY10" fmla="*/ 69219 h 166267"/>
                  <a:gd name="connsiteX11" fmla="*/ 125236 w 170191"/>
                  <a:gd name="connsiteY11" fmla="*/ 69219 h 166267"/>
                  <a:gd name="connsiteX12" fmla="*/ 85631 w 170191"/>
                  <a:gd name="connsiteY12" fmla="*/ 35680 h 166267"/>
                  <a:gd name="connsiteX13" fmla="*/ 46027 w 170191"/>
                  <a:gd name="connsiteY13" fmla="*/ 69219 h 16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0191" h="166267">
                    <a:moveTo>
                      <a:pt x="168765" y="96335"/>
                    </a:moveTo>
                    <a:lnTo>
                      <a:pt x="46740" y="96335"/>
                    </a:lnTo>
                    <a:cubicBezTo>
                      <a:pt x="51379" y="116316"/>
                      <a:pt x="68505" y="128804"/>
                      <a:pt x="93124" y="128804"/>
                    </a:cubicBezTo>
                    <a:cubicBezTo>
                      <a:pt x="110250" y="128804"/>
                      <a:pt x="122381" y="123809"/>
                      <a:pt x="133799" y="113105"/>
                    </a:cubicBezTo>
                    <a:lnTo>
                      <a:pt x="158775" y="140221"/>
                    </a:lnTo>
                    <a:cubicBezTo>
                      <a:pt x="143789" y="157347"/>
                      <a:pt x="121311" y="166267"/>
                      <a:pt x="92054" y="166267"/>
                    </a:cubicBezTo>
                    <a:cubicBezTo>
                      <a:pt x="36036" y="166267"/>
                      <a:pt x="0" y="131301"/>
                      <a:pt x="0" y="83134"/>
                    </a:cubicBezTo>
                    <a:cubicBezTo>
                      <a:pt x="0" y="34966"/>
                      <a:pt x="36750" y="0"/>
                      <a:pt x="86345" y="0"/>
                    </a:cubicBezTo>
                    <a:cubicBezTo>
                      <a:pt x="133799" y="0"/>
                      <a:pt x="170192" y="31755"/>
                      <a:pt x="170192" y="83847"/>
                    </a:cubicBezTo>
                    <a:cubicBezTo>
                      <a:pt x="169479" y="87415"/>
                      <a:pt x="168765" y="92410"/>
                      <a:pt x="168765" y="96335"/>
                    </a:cubicBezTo>
                    <a:moveTo>
                      <a:pt x="46027" y="69219"/>
                    </a:moveTo>
                    <a:lnTo>
                      <a:pt x="125236" y="69219"/>
                    </a:lnTo>
                    <a:cubicBezTo>
                      <a:pt x="122025" y="48881"/>
                      <a:pt x="106682" y="35680"/>
                      <a:pt x="85631" y="35680"/>
                    </a:cubicBezTo>
                    <a:cubicBezTo>
                      <a:pt x="64580" y="35680"/>
                      <a:pt x="49238" y="48524"/>
                      <a:pt x="46027" y="69219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94C8A4F-30EE-4BDE-843E-5488B65CE901}"/>
                  </a:ext>
                </a:extLst>
              </p:cNvPr>
              <p:cNvSpPr/>
              <p:nvPr/>
            </p:nvSpPr>
            <p:spPr>
              <a:xfrm>
                <a:off x="11003350" y="640037"/>
                <a:ext cx="123451" cy="199806"/>
              </a:xfrm>
              <a:custGeom>
                <a:avLst/>
                <a:gdLst>
                  <a:gd name="connsiteX0" fmla="*/ 123452 w 123451"/>
                  <a:gd name="connsiteY0" fmla="*/ 189459 h 199806"/>
                  <a:gd name="connsiteX1" fmla="*/ 85274 w 123451"/>
                  <a:gd name="connsiteY1" fmla="*/ 199806 h 199806"/>
                  <a:gd name="connsiteX2" fmla="*/ 24976 w 123451"/>
                  <a:gd name="connsiteY2" fmla="*/ 142005 h 199806"/>
                  <a:gd name="connsiteX3" fmla="*/ 24976 w 123451"/>
                  <a:gd name="connsiteY3" fmla="*/ 75284 h 199806"/>
                  <a:gd name="connsiteX4" fmla="*/ 0 w 123451"/>
                  <a:gd name="connsiteY4" fmla="*/ 75284 h 199806"/>
                  <a:gd name="connsiteX5" fmla="*/ 0 w 123451"/>
                  <a:gd name="connsiteY5" fmla="*/ 39248 h 199806"/>
                  <a:gd name="connsiteX6" fmla="*/ 24976 w 123451"/>
                  <a:gd name="connsiteY6" fmla="*/ 39248 h 199806"/>
                  <a:gd name="connsiteX7" fmla="*/ 24976 w 123451"/>
                  <a:gd name="connsiteY7" fmla="*/ 0 h 199806"/>
                  <a:gd name="connsiteX8" fmla="*/ 71716 w 123451"/>
                  <a:gd name="connsiteY8" fmla="*/ 0 h 199806"/>
                  <a:gd name="connsiteX9" fmla="*/ 71716 w 123451"/>
                  <a:gd name="connsiteY9" fmla="*/ 39248 h 199806"/>
                  <a:gd name="connsiteX10" fmla="*/ 112034 w 123451"/>
                  <a:gd name="connsiteY10" fmla="*/ 39248 h 199806"/>
                  <a:gd name="connsiteX11" fmla="*/ 112034 w 123451"/>
                  <a:gd name="connsiteY11" fmla="*/ 75284 h 199806"/>
                  <a:gd name="connsiteX12" fmla="*/ 71716 w 123451"/>
                  <a:gd name="connsiteY12" fmla="*/ 75284 h 199806"/>
                  <a:gd name="connsiteX13" fmla="*/ 71716 w 123451"/>
                  <a:gd name="connsiteY13" fmla="*/ 140935 h 199806"/>
                  <a:gd name="connsiteX14" fmla="*/ 91697 w 123451"/>
                  <a:gd name="connsiteY14" fmla="*/ 162343 h 199806"/>
                  <a:gd name="connsiteX15" fmla="*/ 110607 w 123451"/>
                  <a:gd name="connsiteY15" fmla="*/ 156277 h 199806"/>
                  <a:gd name="connsiteX16" fmla="*/ 123452 w 123451"/>
                  <a:gd name="connsiteY16" fmla="*/ 189459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3451" h="199806">
                    <a:moveTo>
                      <a:pt x="123452" y="189459"/>
                    </a:moveTo>
                    <a:cubicBezTo>
                      <a:pt x="113818" y="196238"/>
                      <a:pt x="99903" y="199806"/>
                      <a:pt x="85274" y="199806"/>
                    </a:cubicBezTo>
                    <a:cubicBezTo>
                      <a:pt x="47097" y="199806"/>
                      <a:pt x="24976" y="180182"/>
                      <a:pt x="24976" y="142005"/>
                    </a:cubicBezTo>
                    <a:lnTo>
                      <a:pt x="24976" y="75284"/>
                    </a:lnTo>
                    <a:lnTo>
                      <a:pt x="0" y="75284"/>
                    </a:lnTo>
                    <a:lnTo>
                      <a:pt x="0" y="39248"/>
                    </a:lnTo>
                    <a:lnTo>
                      <a:pt x="24976" y="39248"/>
                    </a:lnTo>
                    <a:lnTo>
                      <a:pt x="24976" y="0"/>
                    </a:lnTo>
                    <a:lnTo>
                      <a:pt x="71716" y="0"/>
                    </a:lnTo>
                    <a:lnTo>
                      <a:pt x="71716" y="39248"/>
                    </a:lnTo>
                    <a:lnTo>
                      <a:pt x="112034" y="39248"/>
                    </a:lnTo>
                    <a:lnTo>
                      <a:pt x="112034" y="75284"/>
                    </a:lnTo>
                    <a:lnTo>
                      <a:pt x="71716" y="75284"/>
                    </a:lnTo>
                    <a:lnTo>
                      <a:pt x="71716" y="140935"/>
                    </a:lnTo>
                    <a:cubicBezTo>
                      <a:pt x="71716" y="154850"/>
                      <a:pt x="79209" y="162343"/>
                      <a:pt x="91697" y="162343"/>
                    </a:cubicBezTo>
                    <a:cubicBezTo>
                      <a:pt x="98476" y="162343"/>
                      <a:pt x="105612" y="160202"/>
                      <a:pt x="110607" y="156277"/>
                    </a:cubicBezTo>
                    <a:lnTo>
                      <a:pt x="123452" y="189459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BA0E6E0-F1CE-46F4-8854-CCDAB9664E6C}"/>
                  </a:ext>
                </a:extLst>
              </p:cNvPr>
              <p:cNvSpPr/>
              <p:nvPr/>
            </p:nvSpPr>
            <p:spPr>
              <a:xfrm>
                <a:off x="11147853" y="673219"/>
                <a:ext cx="99903" cy="163769"/>
              </a:xfrm>
              <a:custGeom>
                <a:avLst/>
                <a:gdLst>
                  <a:gd name="connsiteX0" fmla="*/ 99903 w 99903"/>
                  <a:gd name="connsiteY0" fmla="*/ 0 h 163769"/>
                  <a:gd name="connsiteX1" fmla="*/ 99903 w 99903"/>
                  <a:gd name="connsiteY1" fmla="*/ 43172 h 163769"/>
                  <a:gd name="connsiteX2" fmla="*/ 89556 w 99903"/>
                  <a:gd name="connsiteY2" fmla="*/ 42459 h 163769"/>
                  <a:gd name="connsiteX3" fmla="*/ 46740 w 99903"/>
                  <a:gd name="connsiteY3" fmla="*/ 87415 h 163769"/>
                  <a:gd name="connsiteX4" fmla="*/ 46740 w 99903"/>
                  <a:gd name="connsiteY4" fmla="*/ 163770 h 163769"/>
                  <a:gd name="connsiteX5" fmla="*/ 0 w 99903"/>
                  <a:gd name="connsiteY5" fmla="*/ 163770 h 163769"/>
                  <a:gd name="connsiteX6" fmla="*/ 0 w 99903"/>
                  <a:gd name="connsiteY6" fmla="*/ 2498 h 163769"/>
                  <a:gd name="connsiteX7" fmla="*/ 44600 w 99903"/>
                  <a:gd name="connsiteY7" fmla="*/ 2498 h 163769"/>
                  <a:gd name="connsiteX8" fmla="*/ 44600 w 99903"/>
                  <a:gd name="connsiteY8" fmla="*/ 23905 h 163769"/>
                  <a:gd name="connsiteX9" fmla="*/ 99903 w 99903"/>
                  <a:gd name="connsiteY9" fmla="*/ 0 h 16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903" h="163769">
                    <a:moveTo>
                      <a:pt x="99903" y="0"/>
                    </a:moveTo>
                    <a:lnTo>
                      <a:pt x="99903" y="43172"/>
                    </a:lnTo>
                    <a:cubicBezTo>
                      <a:pt x="95978" y="42816"/>
                      <a:pt x="93124" y="42459"/>
                      <a:pt x="89556" y="42459"/>
                    </a:cubicBezTo>
                    <a:cubicBezTo>
                      <a:pt x="63866" y="42459"/>
                      <a:pt x="46740" y="56731"/>
                      <a:pt x="46740" y="87415"/>
                    </a:cubicBezTo>
                    <a:lnTo>
                      <a:pt x="46740" y="163770"/>
                    </a:lnTo>
                    <a:lnTo>
                      <a:pt x="0" y="163770"/>
                    </a:lnTo>
                    <a:lnTo>
                      <a:pt x="0" y="2498"/>
                    </a:lnTo>
                    <a:lnTo>
                      <a:pt x="44600" y="2498"/>
                    </a:lnTo>
                    <a:lnTo>
                      <a:pt x="44600" y="23905"/>
                    </a:lnTo>
                    <a:cubicBezTo>
                      <a:pt x="55660" y="8206"/>
                      <a:pt x="74927" y="0"/>
                      <a:pt x="99903" y="0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B7BE42D-A0DC-4ADF-9A73-5A2024B1A38F}"/>
                  </a:ext>
                </a:extLst>
              </p:cNvPr>
              <p:cNvSpPr/>
              <p:nvPr/>
            </p:nvSpPr>
            <p:spPr>
              <a:xfrm>
                <a:off x="11264169" y="601146"/>
                <a:ext cx="58514" cy="236199"/>
              </a:xfrm>
              <a:custGeom>
                <a:avLst/>
                <a:gdLst>
                  <a:gd name="connsiteX0" fmla="*/ 0 w 58514"/>
                  <a:gd name="connsiteY0" fmla="*/ 26046 h 236199"/>
                  <a:gd name="connsiteX1" fmla="*/ 29257 w 58514"/>
                  <a:gd name="connsiteY1" fmla="*/ 0 h 236199"/>
                  <a:gd name="connsiteX2" fmla="*/ 58515 w 58514"/>
                  <a:gd name="connsiteY2" fmla="*/ 25333 h 236199"/>
                  <a:gd name="connsiteX3" fmla="*/ 29257 w 58514"/>
                  <a:gd name="connsiteY3" fmla="*/ 52449 h 236199"/>
                  <a:gd name="connsiteX4" fmla="*/ 0 w 58514"/>
                  <a:gd name="connsiteY4" fmla="*/ 26046 h 236199"/>
                  <a:gd name="connsiteX5" fmla="*/ 5709 w 58514"/>
                  <a:gd name="connsiteY5" fmla="*/ 74571 h 236199"/>
                  <a:gd name="connsiteX6" fmla="*/ 52449 w 58514"/>
                  <a:gd name="connsiteY6" fmla="*/ 74571 h 236199"/>
                  <a:gd name="connsiteX7" fmla="*/ 52449 w 58514"/>
                  <a:gd name="connsiteY7" fmla="*/ 236199 h 236199"/>
                  <a:gd name="connsiteX8" fmla="*/ 5709 w 58514"/>
                  <a:gd name="connsiteY8" fmla="*/ 236199 h 236199"/>
                  <a:gd name="connsiteX9" fmla="*/ 5709 w 58514"/>
                  <a:gd name="connsiteY9" fmla="*/ 74571 h 23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14" h="236199">
                    <a:moveTo>
                      <a:pt x="0" y="26046"/>
                    </a:moveTo>
                    <a:cubicBezTo>
                      <a:pt x="0" y="11418"/>
                      <a:pt x="11774" y="0"/>
                      <a:pt x="29257" y="0"/>
                    </a:cubicBezTo>
                    <a:cubicBezTo>
                      <a:pt x="46741" y="0"/>
                      <a:pt x="58515" y="10704"/>
                      <a:pt x="58515" y="25333"/>
                    </a:cubicBezTo>
                    <a:cubicBezTo>
                      <a:pt x="58515" y="41032"/>
                      <a:pt x="46741" y="52449"/>
                      <a:pt x="29257" y="52449"/>
                    </a:cubicBezTo>
                    <a:cubicBezTo>
                      <a:pt x="11774" y="52092"/>
                      <a:pt x="0" y="40675"/>
                      <a:pt x="0" y="26046"/>
                    </a:cubicBezTo>
                    <a:moveTo>
                      <a:pt x="5709" y="74571"/>
                    </a:moveTo>
                    <a:lnTo>
                      <a:pt x="52449" y="74571"/>
                    </a:lnTo>
                    <a:lnTo>
                      <a:pt x="52449" y="236199"/>
                    </a:lnTo>
                    <a:lnTo>
                      <a:pt x="5709" y="236199"/>
                    </a:lnTo>
                    <a:lnTo>
                      <a:pt x="5709" y="74571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6988D46-015E-4383-9BE5-7B828638EA9D}"/>
                  </a:ext>
                </a:extLst>
              </p:cNvPr>
              <p:cNvSpPr/>
              <p:nvPr/>
            </p:nvSpPr>
            <p:spPr>
              <a:xfrm>
                <a:off x="11342307" y="673219"/>
                <a:ext cx="162342" cy="166267"/>
              </a:xfrm>
              <a:custGeom>
                <a:avLst/>
                <a:gdLst>
                  <a:gd name="connsiteX0" fmla="*/ 0 w 162342"/>
                  <a:gd name="connsiteY0" fmla="*/ 83134 h 166267"/>
                  <a:gd name="connsiteX1" fmla="*/ 89913 w 162342"/>
                  <a:gd name="connsiteY1" fmla="*/ 0 h 166267"/>
                  <a:gd name="connsiteX2" fmla="*/ 162343 w 162342"/>
                  <a:gd name="connsiteY2" fmla="*/ 41032 h 166267"/>
                  <a:gd name="connsiteX3" fmla="*/ 125949 w 162342"/>
                  <a:gd name="connsiteY3" fmla="*/ 60655 h 166267"/>
                  <a:gd name="connsiteX4" fmla="*/ 89556 w 162342"/>
                  <a:gd name="connsiteY4" fmla="*/ 38534 h 166267"/>
                  <a:gd name="connsiteX5" fmla="*/ 47097 w 162342"/>
                  <a:gd name="connsiteY5" fmla="*/ 83134 h 166267"/>
                  <a:gd name="connsiteX6" fmla="*/ 89556 w 162342"/>
                  <a:gd name="connsiteY6" fmla="*/ 127733 h 166267"/>
                  <a:gd name="connsiteX7" fmla="*/ 125949 w 162342"/>
                  <a:gd name="connsiteY7" fmla="*/ 105612 h 166267"/>
                  <a:gd name="connsiteX8" fmla="*/ 162343 w 162342"/>
                  <a:gd name="connsiteY8" fmla="*/ 125592 h 166267"/>
                  <a:gd name="connsiteX9" fmla="*/ 89913 w 162342"/>
                  <a:gd name="connsiteY9" fmla="*/ 166267 h 166267"/>
                  <a:gd name="connsiteX10" fmla="*/ 0 w 162342"/>
                  <a:gd name="connsiteY10" fmla="*/ 83134 h 16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342" h="166267">
                    <a:moveTo>
                      <a:pt x="0" y="83134"/>
                    </a:moveTo>
                    <a:cubicBezTo>
                      <a:pt x="0" y="34609"/>
                      <a:pt x="37464" y="0"/>
                      <a:pt x="89913" y="0"/>
                    </a:cubicBezTo>
                    <a:cubicBezTo>
                      <a:pt x="123809" y="0"/>
                      <a:pt x="150568" y="14629"/>
                      <a:pt x="162343" y="41032"/>
                    </a:cubicBezTo>
                    <a:lnTo>
                      <a:pt x="125949" y="60655"/>
                    </a:lnTo>
                    <a:cubicBezTo>
                      <a:pt x="117386" y="45313"/>
                      <a:pt x="104185" y="38534"/>
                      <a:pt x="89556" y="38534"/>
                    </a:cubicBezTo>
                    <a:cubicBezTo>
                      <a:pt x="66007" y="38534"/>
                      <a:pt x="47097" y="54947"/>
                      <a:pt x="47097" y="83134"/>
                    </a:cubicBezTo>
                    <a:cubicBezTo>
                      <a:pt x="47097" y="111321"/>
                      <a:pt x="65650" y="127733"/>
                      <a:pt x="89556" y="127733"/>
                    </a:cubicBezTo>
                    <a:cubicBezTo>
                      <a:pt x="104185" y="127733"/>
                      <a:pt x="117029" y="121311"/>
                      <a:pt x="125949" y="105612"/>
                    </a:cubicBezTo>
                    <a:lnTo>
                      <a:pt x="162343" y="125592"/>
                    </a:lnTo>
                    <a:cubicBezTo>
                      <a:pt x="150568" y="151282"/>
                      <a:pt x="123809" y="166267"/>
                      <a:pt x="89913" y="166267"/>
                    </a:cubicBezTo>
                    <a:cubicBezTo>
                      <a:pt x="37820" y="166267"/>
                      <a:pt x="0" y="132015"/>
                      <a:pt x="0" y="83134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F024D2F-AD66-4CFF-85A6-0752FC522AB7}"/>
                  </a:ext>
                </a:extLst>
              </p:cNvPr>
              <p:cNvSpPr/>
              <p:nvPr/>
            </p:nvSpPr>
            <p:spPr>
              <a:xfrm>
                <a:off x="11510715" y="673932"/>
                <a:ext cx="145929" cy="165910"/>
              </a:xfrm>
              <a:custGeom>
                <a:avLst/>
                <a:gdLst>
                  <a:gd name="connsiteX0" fmla="*/ 0 w 145929"/>
                  <a:gd name="connsiteY0" fmla="*/ 148427 h 165910"/>
                  <a:gd name="connsiteX1" fmla="*/ 15699 w 145929"/>
                  <a:gd name="connsiteY1" fmla="*/ 114889 h 165910"/>
                  <a:gd name="connsiteX2" fmla="*/ 71716 w 145929"/>
                  <a:gd name="connsiteY2" fmla="*/ 130588 h 165910"/>
                  <a:gd name="connsiteX3" fmla="*/ 101330 w 145929"/>
                  <a:gd name="connsiteY3" fmla="*/ 115959 h 165910"/>
                  <a:gd name="connsiteX4" fmla="*/ 3925 w 145929"/>
                  <a:gd name="connsiteY4" fmla="*/ 52092 h 165910"/>
                  <a:gd name="connsiteX5" fmla="*/ 78495 w 145929"/>
                  <a:gd name="connsiteY5" fmla="*/ 0 h 165910"/>
                  <a:gd name="connsiteX6" fmla="*/ 140578 w 145929"/>
                  <a:gd name="connsiteY6" fmla="*/ 13915 h 165910"/>
                  <a:gd name="connsiteX7" fmla="*/ 124879 w 145929"/>
                  <a:gd name="connsiteY7" fmla="*/ 47097 h 165910"/>
                  <a:gd name="connsiteX8" fmla="*/ 78495 w 145929"/>
                  <a:gd name="connsiteY8" fmla="*/ 34966 h 165910"/>
                  <a:gd name="connsiteX9" fmla="*/ 48524 w 145929"/>
                  <a:gd name="connsiteY9" fmla="*/ 49952 h 165910"/>
                  <a:gd name="connsiteX10" fmla="*/ 145930 w 145929"/>
                  <a:gd name="connsiteY10" fmla="*/ 114532 h 165910"/>
                  <a:gd name="connsiteX11" fmla="*/ 69575 w 145929"/>
                  <a:gd name="connsiteY11" fmla="*/ 165911 h 165910"/>
                  <a:gd name="connsiteX12" fmla="*/ 0 w 145929"/>
                  <a:gd name="connsiteY12" fmla="*/ 148427 h 16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929" h="165910">
                    <a:moveTo>
                      <a:pt x="0" y="148427"/>
                    </a:moveTo>
                    <a:lnTo>
                      <a:pt x="15699" y="114889"/>
                    </a:lnTo>
                    <a:cubicBezTo>
                      <a:pt x="29971" y="124165"/>
                      <a:pt x="52092" y="130588"/>
                      <a:pt x="71716" y="130588"/>
                    </a:cubicBezTo>
                    <a:cubicBezTo>
                      <a:pt x="93481" y="130588"/>
                      <a:pt x="101330" y="124879"/>
                      <a:pt x="101330" y="115959"/>
                    </a:cubicBezTo>
                    <a:cubicBezTo>
                      <a:pt x="101330" y="89556"/>
                      <a:pt x="3925" y="116673"/>
                      <a:pt x="3925" y="52092"/>
                    </a:cubicBezTo>
                    <a:cubicBezTo>
                      <a:pt x="3925" y="21408"/>
                      <a:pt x="31398" y="0"/>
                      <a:pt x="78495" y="0"/>
                    </a:cubicBezTo>
                    <a:cubicBezTo>
                      <a:pt x="100617" y="0"/>
                      <a:pt x="125236" y="4995"/>
                      <a:pt x="140578" y="13915"/>
                    </a:cubicBezTo>
                    <a:lnTo>
                      <a:pt x="124879" y="47097"/>
                    </a:lnTo>
                    <a:cubicBezTo>
                      <a:pt x="108823" y="38177"/>
                      <a:pt x="93124" y="34966"/>
                      <a:pt x="78495" y="34966"/>
                    </a:cubicBezTo>
                    <a:cubicBezTo>
                      <a:pt x="57444" y="34966"/>
                      <a:pt x="48524" y="41745"/>
                      <a:pt x="48524" y="49952"/>
                    </a:cubicBezTo>
                    <a:cubicBezTo>
                      <a:pt x="48524" y="77425"/>
                      <a:pt x="145930" y="50665"/>
                      <a:pt x="145930" y="114532"/>
                    </a:cubicBezTo>
                    <a:cubicBezTo>
                      <a:pt x="145930" y="144503"/>
                      <a:pt x="118100" y="165911"/>
                      <a:pt x="69575" y="165911"/>
                    </a:cubicBezTo>
                    <a:cubicBezTo>
                      <a:pt x="42459" y="165554"/>
                      <a:pt x="14985" y="158061"/>
                      <a:pt x="0" y="148427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8" name="Graphic 6">
              <a:extLst>
                <a:ext uri="{FF2B5EF4-FFF2-40B4-BE49-F238E27FC236}">
                  <a16:creationId xmlns:a16="http://schemas.microsoft.com/office/drawing/2014/main" id="{29DC168F-F953-42CA-A2BB-3D397431C6B8}"/>
                </a:ext>
              </a:extLst>
            </p:cNvPr>
            <p:cNvGrpSpPr/>
            <p:nvPr/>
          </p:nvGrpSpPr>
          <p:grpSpPr>
            <a:xfrm>
              <a:off x="9168702" y="510520"/>
              <a:ext cx="587644" cy="669350"/>
              <a:chOff x="9168702" y="510520"/>
              <a:chExt cx="587644" cy="66935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360D005-1665-47BF-83B0-BE468CFAC5BA}"/>
                  </a:ext>
                </a:extLst>
              </p:cNvPr>
              <p:cNvSpPr/>
              <p:nvPr/>
            </p:nvSpPr>
            <p:spPr>
              <a:xfrm>
                <a:off x="9168702" y="510520"/>
                <a:ext cx="587644" cy="669350"/>
              </a:xfrm>
              <a:custGeom>
                <a:avLst/>
                <a:gdLst>
                  <a:gd name="connsiteX0" fmla="*/ 294001 w 587644"/>
                  <a:gd name="connsiteY0" fmla="*/ 61726 h 669350"/>
                  <a:gd name="connsiteX1" fmla="*/ 278658 w 587644"/>
                  <a:gd name="connsiteY1" fmla="*/ 57444 h 669350"/>
                  <a:gd name="connsiteX2" fmla="*/ 267241 w 587644"/>
                  <a:gd name="connsiteY2" fmla="*/ 15342 h 669350"/>
                  <a:gd name="connsiteX3" fmla="*/ 294001 w 587644"/>
                  <a:gd name="connsiteY3" fmla="*/ 0 h 669350"/>
                  <a:gd name="connsiteX4" fmla="*/ 309343 w 587644"/>
                  <a:gd name="connsiteY4" fmla="*/ 4282 h 669350"/>
                  <a:gd name="connsiteX5" fmla="*/ 320760 w 587644"/>
                  <a:gd name="connsiteY5" fmla="*/ 46384 h 669350"/>
                  <a:gd name="connsiteX6" fmla="*/ 294001 w 587644"/>
                  <a:gd name="connsiteY6" fmla="*/ 61726 h 669350"/>
                  <a:gd name="connsiteX7" fmla="*/ 206229 w 587644"/>
                  <a:gd name="connsiteY7" fmla="*/ 112391 h 669350"/>
                  <a:gd name="connsiteX8" fmla="*/ 179469 w 587644"/>
                  <a:gd name="connsiteY8" fmla="*/ 97049 h 669350"/>
                  <a:gd name="connsiteX9" fmla="*/ 190886 w 587644"/>
                  <a:gd name="connsiteY9" fmla="*/ 54947 h 669350"/>
                  <a:gd name="connsiteX10" fmla="*/ 206229 w 587644"/>
                  <a:gd name="connsiteY10" fmla="*/ 50665 h 669350"/>
                  <a:gd name="connsiteX11" fmla="*/ 232988 w 587644"/>
                  <a:gd name="connsiteY11" fmla="*/ 66007 h 669350"/>
                  <a:gd name="connsiteX12" fmla="*/ 221571 w 587644"/>
                  <a:gd name="connsiteY12" fmla="*/ 108109 h 669350"/>
                  <a:gd name="connsiteX13" fmla="*/ 206229 w 587644"/>
                  <a:gd name="connsiteY13" fmla="*/ 112391 h 669350"/>
                  <a:gd name="connsiteX14" fmla="*/ 381416 w 587644"/>
                  <a:gd name="connsiteY14" fmla="*/ 112391 h 669350"/>
                  <a:gd name="connsiteX15" fmla="*/ 366073 w 587644"/>
                  <a:gd name="connsiteY15" fmla="*/ 108109 h 669350"/>
                  <a:gd name="connsiteX16" fmla="*/ 354656 w 587644"/>
                  <a:gd name="connsiteY16" fmla="*/ 66007 h 669350"/>
                  <a:gd name="connsiteX17" fmla="*/ 381416 w 587644"/>
                  <a:gd name="connsiteY17" fmla="*/ 50665 h 669350"/>
                  <a:gd name="connsiteX18" fmla="*/ 396758 w 587644"/>
                  <a:gd name="connsiteY18" fmla="*/ 54947 h 669350"/>
                  <a:gd name="connsiteX19" fmla="*/ 408175 w 587644"/>
                  <a:gd name="connsiteY19" fmla="*/ 97049 h 669350"/>
                  <a:gd name="connsiteX20" fmla="*/ 381416 w 587644"/>
                  <a:gd name="connsiteY20" fmla="*/ 112391 h 669350"/>
                  <a:gd name="connsiteX21" fmla="*/ 118457 w 587644"/>
                  <a:gd name="connsiteY21" fmla="*/ 162699 h 669350"/>
                  <a:gd name="connsiteX22" fmla="*/ 91697 w 587644"/>
                  <a:gd name="connsiteY22" fmla="*/ 147357 h 669350"/>
                  <a:gd name="connsiteX23" fmla="*/ 103114 w 587644"/>
                  <a:gd name="connsiteY23" fmla="*/ 105255 h 669350"/>
                  <a:gd name="connsiteX24" fmla="*/ 118457 w 587644"/>
                  <a:gd name="connsiteY24" fmla="*/ 100973 h 669350"/>
                  <a:gd name="connsiteX25" fmla="*/ 145216 w 587644"/>
                  <a:gd name="connsiteY25" fmla="*/ 116316 h 669350"/>
                  <a:gd name="connsiteX26" fmla="*/ 133799 w 587644"/>
                  <a:gd name="connsiteY26" fmla="*/ 158418 h 669350"/>
                  <a:gd name="connsiteX27" fmla="*/ 118457 w 587644"/>
                  <a:gd name="connsiteY27" fmla="*/ 162699 h 669350"/>
                  <a:gd name="connsiteX28" fmla="*/ 469188 w 587644"/>
                  <a:gd name="connsiteY28" fmla="*/ 162699 h 669350"/>
                  <a:gd name="connsiteX29" fmla="*/ 453845 w 587644"/>
                  <a:gd name="connsiteY29" fmla="*/ 158418 h 669350"/>
                  <a:gd name="connsiteX30" fmla="*/ 442428 w 587644"/>
                  <a:gd name="connsiteY30" fmla="*/ 116316 h 669350"/>
                  <a:gd name="connsiteX31" fmla="*/ 469188 w 587644"/>
                  <a:gd name="connsiteY31" fmla="*/ 100973 h 669350"/>
                  <a:gd name="connsiteX32" fmla="*/ 484530 w 587644"/>
                  <a:gd name="connsiteY32" fmla="*/ 105255 h 669350"/>
                  <a:gd name="connsiteX33" fmla="*/ 495947 w 587644"/>
                  <a:gd name="connsiteY33" fmla="*/ 147357 h 669350"/>
                  <a:gd name="connsiteX34" fmla="*/ 469188 w 587644"/>
                  <a:gd name="connsiteY34" fmla="*/ 162699 h 669350"/>
                  <a:gd name="connsiteX35" fmla="*/ 30685 w 587644"/>
                  <a:gd name="connsiteY35" fmla="*/ 213721 h 669350"/>
                  <a:gd name="connsiteX36" fmla="*/ 0 w 587644"/>
                  <a:gd name="connsiteY36" fmla="*/ 183037 h 669350"/>
                  <a:gd name="connsiteX37" fmla="*/ 30685 w 587644"/>
                  <a:gd name="connsiteY37" fmla="*/ 152352 h 669350"/>
                  <a:gd name="connsiteX38" fmla="*/ 61369 w 587644"/>
                  <a:gd name="connsiteY38" fmla="*/ 183037 h 669350"/>
                  <a:gd name="connsiteX39" fmla="*/ 30685 w 587644"/>
                  <a:gd name="connsiteY39" fmla="*/ 213721 h 669350"/>
                  <a:gd name="connsiteX40" fmla="*/ 556960 w 587644"/>
                  <a:gd name="connsiteY40" fmla="*/ 213721 h 669350"/>
                  <a:gd name="connsiteX41" fmla="*/ 526275 w 587644"/>
                  <a:gd name="connsiteY41" fmla="*/ 183037 h 669350"/>
                  <a:gd name="connsiteX42" fmla="*/ 556960 w 587644"/>
                  <a:gd name="connsiteY42" fmla="*/ 152352 h 669350"/>
                  <a:gd name="connsiteX43" fmla="*/ 587644 w 587644"/>
                  <a:gd name="connsiteY43" fmla="*/ 183037 h 669350"/>
                  <a:gd name="connsiteX44" fmla="*/ 556960 w 587644"/>
                  <a:gd name="connsiteY44" fmla="*/ 213721 h 669350"/>
                  <a:gd name="connsiteX45" fmla="*/ 30685 w 587644"/>
                  <a:gd name="connsiteY45" fmla="*/ 315052 h 669350"/>
                  <a:gd name="connsiteX46" fmla="*/ 0 w 587644"/>
                  <a:gd name="connsiteY46" fmla="*/ 284367 h 669350"/>
                  <a:gd name="connsiteX47" fmla="*/ 30685 w 587644"/>
                  <a:gd name="connsiteY47" fmla="*/ 253326 h 669350"/>
                  <a:gd name="connsiteX48" fmla="*/ 61369 w 587644"/>
                  <a:gd name="connsiteY48" fmla="*/ 284010 h 669350"/>
                  <a:gd name="connsiteX49" fmla="*/ 30685 w 587644"/>
                  <a:gd name="connsiteY49" fmla="*/ 315052 h 669350"/>
                  <a:gd name="connsiteX50" fmla="*/ 556960 w 587644"/>
                  <a:gd name="connsiteY50" fmla="*/ 315052 h 669350"/>
                  <a:gd name="connsiteX51" fmla="*/ 526275 w 587644"/>
                  <a:gd name="connsiteY51" fmla="*/ 284367 h 669350"/>
                  <a:gd name="connsiteX52" fmla="*/ 556960 w 587644"/>
                  <a:gd name="connsiteY52" fmla="*/ 253683 h 669350"/>
                  <a:gd name="connsiteX53" fmla="*/ 587644 w 587644"/>
                  <a:gd name="connsiteY53" fmla="*/ 284367 h 669350"/>
                  <a:gd name="connsiteX54" fmla="*/ 556960 w 587644"/>
                  <a:gd name="connsiteY54" fmla="*/ 315052 h 669350"/>
                  <a:gd name="connsiteX55" fmla="*/ 30685 w 587644"/>
                  <a:gd name="connsiteY55" fmla="*/ 416025 h 669350"/>
                  <a:gd name="connsiteX56" fmla="*/ 0 w 587644"/>
                  <a:gd name="connsiteY56" fmla="*/ 385341 h 669350"/>
                  <a:gd name="connsiteX57" fmla="*/ 30685 w 587644"/>
                  <a:gd name="connsiteY57" fmla="*/ 354656 h 669350"/>
                  <a:gd name="connsiteX58" fmla="*/ 61369 w 587644"/>
                  <a:gd name="connsiteY58" fmla="*/ 385341 h 669350"/>
                  <a:gd name="connsiteX59" fmla="*/ 30685 w 587644"/>
                  <a:gd name="connsiteY59" fmla="*/ 416025 h 669350"/>
                  <a:gd name="connsiteX60" fmla="*/ 556960 w 587644"/>
                  <a:gd name="connsiteY60" fmla="*/ 416025 h 669350"/>
                  <a:gd name="connsiteX61" fmla="*/ 526275 w 587644"/>
                  <a:gd name="connsiteY61" fmla="*/ 385341 h 669350"/>
                  <a:gd name="connsiteX62" fmla="*/ 556960 w 587644"/>
                  <a:gd name="connsiteY62" fmla="*/ 354656 h 669350"/>
                  <a:gd name="connsiteX63" fmla="*/ 587644 w 587644"/>
                  <a:gd name="connsiteY63" fmla="*/ 385341 h 669350"/>
                  <a:gd name="connsiteX64" fmla="*/ 556960 w 587644"/>
                  <a:gd name="connsiteY64" fmla="*/ 416025 h 669350"/>
                  <a:gd name="connsiteX65" fmla="*/ 30685 w 587644"/>
                  <a:gd name="connsiteY65" fmla="*/ 517355 h 669350"/>
                  <a:gd name="connsiteX66" fmla="*/ 0 w 587644"/>
                  <a:gd name="connsiteY66" fmla="*/ 486671 h 669350"/>
                  <a:gd name="connsiteX67" fmla="*/ 30685 w 587644"/>
                  <a:gd name="connsiteY67" fmla="*/ 455986 h 669350"/>
                  <a:gd name="connsiteX68" fmla="*/ 61369 w 587644"/>
                  <a:gd name="connsiteY68" fmla="*/ 486671 h 669350"/>
                  <a:gd name="connsiteX69" fmla="*/ 30685 w 587644"/>
                  <a:gd name="connsiteY69" fmla="*/ 517355 h 669350"/>
                  <a:gd name="connsiteX70" fmla="*/ 556960 w 587644"/>
                  <a:gd name="connsiteY70" fmla="*/ 517355 h 669350"/>
                  <a:gd name="connsiteX71" fmla="*/ 526275 w 587644"/>
                  <a:gd name="connsiteY71" fmla="*/ 486671 h 669350"/>
                  <a:gd name="connsiteX72" fmla="*/ 556960 w 587644"/>
                  <a:gd name="connsiteY72" fmla="*/ 455986 h 669350"/>
                  <a:gd name="connsiteX73" fmla="*/ 587644 w 587644"/>
                  <a:gd name="connsiteY73" fmla="*/ 486671 h 669350"/>
                  <a:gd name="connsiteX74" fmla="*/ 556960 w 587644"/>
                  <a:gd name="connsiteY74" fmla="*/ 517355 h 669350"/>
                  <a:gd name="connsiteX75" fmla="*/ 118457 w 587644"/>
                  <a:gd name="connsiteY75" fmla="*/ 568021 h 669350"/>
                  <a:gd name="connsiteX76" fmla="*/ 103114 w 587644"/>
                  <a:gd name="connsiteY76" fmla="*/ 563739 h 669350"/>
                  <a:gd name="connsiteX77" fmla="*/ 91697 w 587644"/>
                  <a:gd name="connsiteY77" fmla="*/ 521637 h 669350"/>
                  <a:gd name="connsiteX78" fmla="*/ 118457 w 587644"/>
                  <a:gd name="connsiteY78" fmla="*/ 506295 h 669350"/>
                  <a:gd name="connsiteX79" fmla="*/ 133799 w 587644"/>
                  <a:gd name="connsiteY79" fmla="*/ 510576 h 669350"/>
                  <a:gd name="connsiteX80" fmla="*/ 145216 w 587644"/>
                  <a:gd name="connsiteY80" fmla="*/ 552678 h 669350"/>
                  <a:gd name="connsiteX81" fmla="*/ 118457 w 587644"/>
                  <a:gd name="connsiteY81" fmla="*/ 568021 h 669350"/>
                  <a:gd name="connsiteX82" fmla="*/ 469188 w 587644"/>
                  <a:gd name="connsiteY82" fmla="*/ 568021 h 669350"/>
                  <a:gd name="connsiteX83" fmla="*/ 442428 w 587644"/>
                  <a:gd name="connsiteY83" fmla="*/ 552678 h 669350"/>
                  <a:gd name="connsiteX84" fmla="*/ 453845 w 587644"/>
                  <a:gd name="connsiteY84" fmla="*/ 510576 h 669350"/>
                  <a:gd name="connsiteX85" fmla="*/ 469188 w 587644"/>
                  <a:gd name="connsiteY85" fmla="*/ 506295 h 669350"/>
                  <a:gd name="connsiteX86" fmla="*/ 495947 w 587644"/>
                  <a:gd name="connsiteY86" fmla="*/ 521637 h 669350"/>
                  <a:gd name="connsiteX87" fmla="*/ 484530 w 587644"/>
                  <a:gd name="connsiteY87" fmla="*/ 563739 h 669350"/>
                  <a:gd name="connsiteX88" fmla="*/ 469188 w 587644"/>
                  <a:gd name="connsiteY88" fmla="*/ 568021 h 669350"/>
                  <a:gd name="connsiteX89" fmla="*/ 206229 w 587644"/>
                  <a:gd name="connsiteY89" fmla="*/ 618686 h 669350"/>
                  <a:gd name="connsiteX90" fmla="*/ 190886 w 587644"/>
                  <a:gd name="connsiteY90" fmla="*/ 614404 h 669350"/>
                  <a:gd name="connsiteX91" fmla="*/ 179469 w 587644"/>
                  <a:gd name="connsiteY91" fmla="*/ 572302 h 669350"/>
                  <a:gd name="connsiteX92" fmla="*/ 206229 w 587644"/>
                  <a:gd name="connsiteY92" fmla="*/ 556960 h 669350"/>
                  <a:gd name="connsiteX93" fmla="*/ 221571 w 587644"/>
                  <a:gd name="connsiteY93" fmla="*/ 561241 h 669350"/>
                  <a:gd name="connsiteX94" fmla="*/ 232988 w 587644"/>
                  <a:gd name="connsiteY94" fmla="*/ 603343 h 669350"/>
                  <a:gd name="connsiteX95" fmla="*/ 206229 w 587644"/>
                  <a:gd name="connsiteY95" fmla="*/ 618686 h 669350"/>
                  <a:gd name="connsiteX96" fmla="*/ 381416 w 587644"/>
                  <a:gd name="connsiteY96" fmla="*/ 618686 h 669350"/>
                  <a:gd name="connsiteX97" fmla="*/ 354656 w 587644"/>
                  <a:gd name="connsiteY97" fmla="*/ 603343 h 669350"/>
                  <a:gd name="connsiteX98" fmla="*/ 366073 w 587644"/>
                  <a:gd name="connsiteY98" fmla="*/ 561241 h 669350"/>
                  <a:gd name="connsiteX99" fmla="*/ 381416 w 587644"/>
                  <a:gd name="connsiteY99" fmla="*/ 556960 h 669350"/>
                  <a:gd name="connsiteX100" fmla="*/ 408175 w 587644"/>
                  <a:gd name="connsiteY100" fmla="*/ 572302 h 669350"/>
                  <a:gd name="connsiteX101" fmla="*/ 396758 w 587644"/>
                  <a:gd name="connsiteY101" fmla="*/ 614404 h 669350"/>
                  <a:gd name="connsiteX102" fmla="*/ 381416 w 587644"/>
                  <a:gd name="connsiteY102" fmla="*/ 618686 h 669350"/>
                  <a:gd name="connsiteX103" fmla="*/ 293644 w 587644"/>
                  <a:gd name="connsiteY103" fmla="*/ 669351 h 669350"/>
                  <a:gd name="connsiteX104" fmla="*/ 278301 w 587644"/>
                  <a:gd name="connsiteY104" fmla="*/ 665069 h 669350"/>
                  <a:gd name="connsiteX105" fmla="*/ 266884 w 587644"/>
                  <a:gd name="connsiteY105" fmla="*/ 622967 h 669350"/>
                  <a:gd name="connsiteX106" fmla="*/ 293644 w 587644"/>
                  <a:gd name="connsiteY106" fmla="*/ 607625 h 669350"/>
                  <a:gd name="connsiteX107" fmla="*/ 308986 w 587644"/>
                  <a:gd name="connsiteY107" fmla="*/ 611907 h 669350"/>
                  <a:gd name="connsiteX108" fmla="*/ 320403 w 587644"/>
                  <a:gd name="connsiteY108" fmla="*/ 654009 h 669350"/>
                  <a:gd name="connsiteX109" fmla="*/ 293644 w 587644"/>
                  <a:gd name="connsiteY109" fmla="*/ 669351 h 66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587644" h="669350">
                    <a:moveTo>
                      <a:pt x="294001" y="61726"/>
                    </a:moveTo>
                    <a:cubicBezTo>
                      <a:pt x="288649" y="61726"/>
                      <a:pt x="283653" y="60299"/>
                      <a:pt x="278658" y="57444"/>
                    </a:cubicBezTo>
                    <a:cubicBezTo>
                      <a:pt x="264030" y="48881"/>
                      <a:pt x="259034" y="29971"/>
                      <a:pt x="267241" y="15342"/>
                    </a:cubicBezTo>
                    <a:cubicBezTo>
                      <a:pt x="272949" y="5352"/>
                      <a:pt x="283297" y="0"/>
                      <a:pt x="294001" y="0"/>
                    </a:cubicBezTo>
                    <a:cubicBezTo>
                      <a:pt x="299352" y="0"/>
                      <a:pt x="304348" y="1427"/>
                      <a:pt x="309343" y="4282"/>
                    </a:cubicBezTo>
                    <a:cubicBezTo>
                      <a:pt x="323971" y="12845"/>
                      <a:pt x="328967" y="31755"/>
                      <a:pt x="320760" y="46384"/>
                    </a:cubicBezTo>
                    <a:cubicBezTo>
                      <a:pt x="315052" y="56017"/>
                      <a:pt x="304704" y="61726"/>
                      <a:pt x="294001" y="61726"/>
                    </a:cubicBezTo>
                    <a:moveTo>
                      <a:pt x="206229" y="112391"/>
                    </a:moveTo>
                    <a:cubicBezTo>
                      <a:pt x="195525" y="112391"/>
                      <a:pt x="185178" y="107039"/>
                      <a:pt x="179469" y="97049"/>
                    </a:cubicBezTo>
                    <a:cubicBezTo>
                      <a:pt x="170906" y="82420"/>
                      <a:pt x="175901" y="63510"/>
                      <a:pt x="190886" y="54947"/>
                    </a:cubicBezTo>
                    <a:cubicBezTo>
                      <a:pt x="195881" y="52092"/>
                      <a:pt x="200877" y="50665"/>
                      <a:pt x="206229" y="50665"/>
                    </a:cubicBezTo>
                    <a:cubicBezTo>
                      <a:pt x="216932" y="50665"/>
                      <a:pt x="227280" y="56017"/>
                      <a:pt x="232988" y="66007"/>
                    </a:cubicBezTo>
                    <a:cubicBezTo>
                      <a:pt x="241551" y="80636"/>
                      <a:pt x="236556" y="99546"/>
                      <a:pt x="221571" y="108109"/>
                    </a:cubicBezTo>
                    <a:cubicBezTo>
                      <a:pt x="216576" y="110964"/>
                      <a:pt x="211224" y="112391"/>
                      <a:pt x="206229" y="112391"/>
                    </a:cubicBezTo>
                    <a:moveTo>
                      <a:pt x="381416" y="112391"/>
                    </a:moveTo>
                    <a:cubicBezTo>
                      <a:pt x="376064" y="112391"/>
                      <a:pt x="371069" y="110964"/>
                      <a:pt x="366073" y="108109"/>
                    </a:cubicBezTo>
                    <a:cubicBezTo>
                      <a:pt x="351445" y="99546"/>
                      <a:pt x="346450" y="80636"/>
                      <a:pt x="354656" y="66007"/>
                    </a:cubicBezTo>
                    <a:cubicBezTo>
                      <a:pt x="360365" y="56017"/>
                      <a:pt x="370712" y="50665"/>
                      <a:pt x="381416" y="50665"/>
                    </a:cubicBezTo>
                    <a:cubicBezTo>
                      <a:pt x="386768" y="50665"/>
                      <a:pt x="391763" y="52092"/>
                      <a:pt x="396758" y="54947"/>
                    </a:cubicBezTo>
                    <a:cubicBezTo>
                      <a:pt x="411387" y="63510"/>
                      <a:pt x="416382" y="82420"/>
                      <a:pt x="408175" y="97049"/>
                    </a:cubicBezTo>
                    <a:cubicBezTo>
                      <a:pt x="402467" y="106682"/>
                      <a:pt x="392120" y="112391"/>
                      <a:pt x="381416" y="112391"/>
                    </a:cubicBezTo>
                    <a:moveTo>
                      <a:pt x="118457" y="162699"/>
                    </a:moveTo>
                    <a:cubicBezTo>
                      <a:pt x="107753" y="162699"/>
                      <a:pt x="97406" y="157347"/>
                      <a:pt x="91697" y="147357"/>
                    </a:cubicBezTo>
                    <a:cubicBezTo>
                      <a:pt x="83134" y="132728"/>
                      <a:pt x="88129" y="113818"/>
                      <a:pt x="103114" y="105255"/>
                    </a:cubicBezTo>
                    <a:cubicBezTo>
                      <a:pt x="108109" y="102401"/>
                      <a:pt x="113105" y="100973"/>
                      <a:pt x="118457" y="100973"/>
                    </a:cubicBezTo>
                    <a:cubicBezTo>
                      <a:pt x="129160" y="100973"/>
                      <a:pt x="139508" y="106682"/>
                      <a:pt x="145216" y="116316"/>
                    </a:cubicBezTo>
                    <a:cubicBezTo>
                      <a:pt x="153779" y="130944"/>
                      <a:pt x="148784" y="149855"/>
                      <a:pt x="133799" y="158418"/>
                    </a:cubicBezTo>
                    <a:cubicBezTo>
                      <a:pt x="129160" y="161629"/>
                      <a:pt x="123808" y="162699"/>
                      <a:pt x="118457" y="162699"/>
                    </a:cubicBezTo>
                    <a:moveTo>
                      <a:pt x="469188" y="162699"/>
                    </a:moveTo>
                    <a:cubicBezTo>
                      <a:pt x="463836" y="162699"/>
                      <a:pt x="458841" y="161272"/>
                      <a:pt x="453845" y="158418"/>
                    </a:cubicBezTo>
                    <a:cubicBezTo>
                      <a:pt x="439217" y="149855"/>
                      <a:pt x="434222" y="130944"/>
                      <a:pt x="442428" y="116316"/>
                    </a:cubicBezTo>
                    <a:cubicBezTo>
                      <a:pt x="448137" y="106325"/>
                      <a:pt x="458484" y="100973"/>
                      <a:pt x="469188" y="100973"/>
                    </a:cubicBezTo>
                    <a:cubicBezTo>
                      <a:pt x="474540" y="100973"/>
                      <a:pt x="479535" y="102401"/>
                      <a:pt x="484530" y="105255"/>
                    </a:cubicBezTo>
                    <a:cubicBezTo>
                      <a:pt x="499159" y="113818"/>
                      <a:pt x="504154" y="132728"/>
                      <a:pt x="495947" y="147357"/>
                    </a:cubicBezTo>
                    <a:cubicBezTo>
                      <a:pt x="490239" y="157347"/>
                      <a:pt x="479892" y="162699"/>
                      <a:pt x="469188" y="162699"/>
                    </a:cubicBezTo>
                    <a:moveTo>
                      <a:pt x="30685" y="213721"/>
                    </a:moveTo>
                    <a:cubicBezTo>
                      <a:pt x="13915" y="213721"/>
                      <a:pt x="0" y="199806"/>
                      <a:pt x="0" y="183037"/>
                    </a:cubicBezTo>
                    <a:cubicBezTo>
                      <a:pt x="0" y="165911"/>
                      <a:pt x="13915" y="152352"/>
                      <a:pt x="30685" y="152352"/>
                    </a:cubicBezTo>
                    <a:cubicBezTo>
                      <a:pt x="47811" y="152352"/>
                      <a:pt x="61369" y="166267"/>
                      <a:pt x="61369" y="183037"/>
                    </a:cubicBezTo>
                    <a:cubicBezTo>
                      <a:pt x="61726" y="199806"/>
                      <a:pt x="47811" y="213721"/>
                      <a:pt x="30685" y="213721"/>
                    </a:cubicBezTo>
                    <a:moveTo>
                      <a:pt x="556960" y="213721"/>
                    </a:moveTo>
                    <a:cubicBezTo>
                      <a:pt x="539833" y="213721"/>
                      <a:pt x="526275" y="199806"/>
                      <a:pt x="526275" y="183037"/>
                    </a:cubicBezTo>
                    <a:cubicBezTo>
                      <a:pt x="526275" y="165911"/>
                      <a:pt x="540190" y="152352"/>
                      <a:pt x="556960" y="152352"/>
                    </a:cubicBezTo>
                    <a:cubicBezTo>
                      <a:pt x="574086" y="152352"/>
                      <a:pt x="587644" y="166267"/>
                      <a:pt x="587644" y="183037"/>
                    </a:cubicBezTo>
                    <a:cubicBezTo>
                      <a:pt x="587644" y="199806"/>
                      <a:pt x="573729" y="213721"/>
                      <a:pt x="556960" y="213721"/>
                    </a:cubicBezTo>
                    <a:moveTo>
                      <a:pt x="30685" y="315052"/>
                    </a:moveTo>
                    <a:cubicBezTo>
                      <a:pt x="13558" y="315052"/>
                      <a:pt x="0" y="301137"/>
                      <a:pt x="0" y="284367"/>
                    </a:cubicBezTo>
                    <a:cubicBezTo>
                      <a:pt x="0" y="267241"/>
                      <a:pt x="13915" y="253326"/>
                      <a:pt x="30685" y="253326"/>
                    </a:cubicBezTo>
                    <a:cubicBezTo>
                      <a:pt x="47811" y="253326"/>
                      <a:pt x="61369" y="267241"/>
                      <a:pt x="61369" y="284010"/>
                    </a:cubicBezTo>
                    <a:cubicBezTo>
                      <a:pt x="61726" y="301137"/>
                      <a:pt x="47811" y="315052"/>
                      <a:pt x="30685" y="315052"/>
                    </a:cubicBezTo>
                    <a:moveTo>
                      <a:pt x="556960" y="315052"/>
                    </a:moveTo>
                    <a:cubicBezTo>
                      <a:pt x="539833" y="315052"/>
                      <a:pt x="526275" y="301137"/>
                      <a:pt x="526275" y="284367"/>
                    </a:cubicBezTo>
                    <a:cubicBezTo>
                      <a:pt x="526275" y="267241"/>
                      <a:pt x="540190" y="253683"/>
                      <a:pt x="556960" y="253683"/>
                    </a:cubicBezTo>
                    <a:cubicBezTo>
                      <a:pt x="574086" y="253683"/>
                      <a:pt x="587644" y="267598"/>
                      <a:pt x="587644" y="284367"/>
                    </a:cubicBezTo>
                    <a:cubicBezTo>
                      <a:pt x="587644" y="301137"/>
                      <a:pt x="573729" y="315052"/>
                      <a:pt x="556960" y="315052"/>
                    </a:cubicBezTo>
                    <a:moveTo>
                      <a:pt x="30685" y="416025"/>
                    </a:moveTo>
                    <a:cubicBezTo>
                      <a:pt x="13558" y="416025"/>
                      <a:pt x="0" y="402110"/>
                      <a:pt x="0" y="385341"/>
                    </a:cubicBezTo>
                    <a:cubicBezTo>
                      <a:pt x="0" y="368214"/>
                      <a:pt x="13915" y="354656"/>
                      <a:pt x="30685" y="354656"/>
                    </a:cubicBezTo>
                    <a:cubicBezTo>
                      <a:pt x="47811" y="354656"/>
                      <a:pt x="61369" y="368571"/>
                      <a:pt x="61369" y="385341"/>
                    </a:cubicBezTo>
                    <a:cubicBezTo>
                      <a:pt x="61726" y="402467"/>
                      <a:pt x="47811" y="416025"/>
                      <a:pt x="30685" y="416025"/>
                    </a:cubicBezTo>
                    <a:moveTo>
                      <a:pt x="556960" y="416025"/>
                    </a:moveTo>
                    <a:cubicBezTo>
                      <a:pt x="539833" y="416025"/>
                      <a:pt x="526275" y="402110"/>
                      <a:pt x="526275" y="385341"/>
                    </a:cubicBezTo>
                    <a:cubicBezTo>
                      <a:pt x="526275" y="368214"/>
                      <a:pt x="540190" y="354656"/>
                      <a:pt x="556960" y="354656"/>
                    </a:cubicBezTo>
                    <a:cubicBezTo>
                      <a:pt x="574086" y="354656"/>
                      <a:pt x="587644" y="368571"/>
                      <a:pt x="587644" y="385341"/>
                    </a:cubicBezTo>
                    <a:cubicBezTo>
                      <a:pt x="587644" y="402467"/>
                      <a:pt x="573729" y="416025"/>
                      <a:pt x="556960" y="416025"/>
                    </a:cubicBezTo>
                    <a:moveTo>
                      <a:pt x="30685" y="517355"/>
                    </a:moveTo>
                    <a:cubicBezTo>
                      <a:pt x="13558" y="517355"/>
                      <a:pt x="0" y="503440"/>
                      <a:pt x="0" y="486671"/>
                    </a:cubicBezTo>
                    <a:cubicBezTo>
                      <a:pt x="0" y="469545"/>
                      <a:pt x="13915" y="455986"/>
                      <a:pt x="30685" y="455986"/>
                    </a:cubicBezTo>
                    <a:cubicBezTo>
                      <a:pt x="47811" y="455986"/>
                      <a:pt x="61369" y="469901"/>
                      <a:pt x="61369" y="486671"/>
                    </a:cubicBezTo>
                    <a:cubicBezTo>
                      <a:pt x="61726" y="503440"/>
                      <a:pt x="47811" y="517355"/>
                      <a:pt x="30685" y="517355"/>
                    </a:cubicBezTo>
                    <a:moveTo>
                      <a:pt x="556960" y="517355"/>
                    </a:moveTo>
                    <a:cubicBezTo>
                      <a:pt x="539833" y="517355"/>
                      <a:pt x="526275" y="503440"/>
                      <a:pt x="526275" y="486671"/>
                    </a:cubicBezTo>
                    <a:cubicBezTo>
                      <a:pt x="526275" y="469545"/>
                      <a:pt x="540190" y="455986"/>
                      <a:pt x="556960" y="455986"/>
                    </a:cubicBezTo>
                    <a:cubicBezTo>
                      <a:pt x="574086" y="455986"/>
                      <a:pt x="587644" y="469901"/>
                      <a:pt x="587644" y="486671"/>
                    </a:cubicBezTo>
                    <a:cubicBezTo>
                      <a:pt x="587644" y="503440"/>
                      <a:pt x="573729" y="517355"/>
                      <a:pt x="556960" y="517355"/>
                    </a:cubicBezTo>
                    <a:moveTo>
                      <a:pt x="118457" y="568021"/>
                    </a:moveTo>
                    <a:cubicBezTo>
                      <a:pt x="113105" y="568021"/>
                      <a:pt x="108109" y="566593"/>
                      <a:pt x="103114" y="563739"/>
                    </a:cubicBezTo>
                    <a:cubicBezTo>
                      <a:pt x="88486" y="555176"/>
                      <a:pt x="83490" y="536266"/>
                      <a:pt x="91697" y="521637"/>
                    </a:cubicBezTo>
                    <a:cubicBezTo>
                      <a:pt x="97406" y="511647"/>
                      <a:pt x="107753" y="506295"/>
                      <a:pt x="118457" y="506295"/>
                    </a:cubicBezTo>
                    <a:cubicBezTo>
                      <a:pt x="123808" y="506295"/>
                      <a:pt x="128804" y="507722"/>
                      <a:pt x="133799" y="510576"/>
                    </a:cubicBezTo>
                    <a:cubicBezTo>
                      <a:pt x="148427" y="519139"/>
                      <a:pt x="153423" y="538050"/>
                      <a:pt x="145216" y="552678"/>
                    </a:cubicBezTo>
                    <a:cubicBezTo>
                      <a:pt x="139508" y="562669"/>
                      <a:pt x="129160" y="568021"/>
                      <a:pt x="118457" y="568021"/>
                    </a:cubicBezTo>
                    <a:moveTo>
                      <a:pt x="469188" y="568021"/>
                    </a:moveTo>
                    <a:cubicBezTo>
                      <a:pt x="458484" y="568021"/>
                      <a:pt x="448137" y="562669"/>
                      <a:pt x="442428" y="552678"/>
                    </a:cubicBezTo>
                    <a:cubicBezTo>
                      <a:pt x="433865" y="538050"/>
                      <a:pt x="438860" y="519139"/>
                      <a:pt x="453845" y="510576"/>
                    </a:cubicBezTo>
                    <a:cubicBezTo>
                      <a:pt x="458841" y="507722"/>
                      <a:pt x="463836" y="506295"/>
                      <a:pt x="469188" y="506295"/>
                    </a:cubicBezTo>
                    <a:cubicBezTo>
                      <a:pt x="479892" y="506295"/>
                      <a:pt x="490239" y="511647"/>
                      <a:pt x="495947" y="521637"/>
                    </a:cubicBezTo>
                    <a:cubicBezTo>
                      <a:pt x="504511" y="536266"/>
                      <a:pt x="499515" y="555176"/>
                      <a:pt x="484530" y="563739"/>
                    </a:cubicBezTo>
                    <a:cubicBezTo>
                      <a:pt x="479535" y="566950"/>
                      <a:pt x="474540" y="568021"/>
                      <a:pt x="469188" y="568021"/>
                    </a:cubicBezTo>
                    <a:moveTo>
                      <a:pt x="206229" y="618686"/>
                    </a:moveTo>
                    <a:cubicBezTo>
                      <a:pt x="200877" y="618686"/>
                      <a:pt x="195525" y="617259"/>
                      <a:pt x="190886" y="614404"/>
                    </a:cubicBezTo>
                    <a:cubicBezTo>
                      <a:pt x="176258" y="605841"/>
                      <a:pt x="171262" y="586931"/>
                      <a:pt x="179469" y="572302"/>
                    </a:cubicBezTo>
                    <a:cubicBezTo>
                      <a:pt x="185178" y="562312"/>
                      <a:pt x="195525" y="556960"/>
                      <a:pt x="206229" y="556960"/>
                    </a:cubicBezTo>
                    <a:cubicBezTo>
                      <a:pt x="211580" y="556960"/>
                      <a:pt x="216932" y="558387"/>
                      <a:pt x="221571" y="561241"/>
                    </a:cubicBezTo>
                    <a:cubicBezTo>
                      <a:pt x="236199" y="569805"/>
                      <a:pt x="241195" y="588715"/>
                      <a:pt x="232988" y="603343"/>
                    </a:cubicBezTo>
                    <a:cubicBezTo>
                      <a:pt x="226923" y="613334"/>
                      <a:pt x="216576" y="618686"/>
                      <a:pt x="206229" y="618686"/>
                    </a:cubicBezTo>
                    <a:moveTo>
                      <a:pt x="381416" y="618686"/>
                    </a:moveTo>
                    <a:cubicBezTo>
                      <a:pt x="370712" y="618686"/>
                      <a:pt x="360365" y="612977"/>
                      <a:pt x="354656" y="603343"/>
                    </a:cubicBezTo>
                    <a:cubicBezTo>
                      <a:pt x="346093" y="588715"/>
                      <a:pt x="351088" y="569805"/>
                      <a:pt x="366073" y="561241"/>
                    </a:cubicBezTo>
                    <a:cubicBezTo>
                      <a:pt x="371069" y="558387"/>
                      <a:pt x="376064" y="556960"/>
                      <a:pt x="381416" y="556960"/>
                    </a:cubicBezTo>
                    <a:cubicBezTo>
                      <a:pt x="392120" y="556960"/>
                      <a:pt x="402467" y="562312"/>
                      <a:pt x="408175" y="572302"/>
                    </a:cubicBezTo>
                    <a:cubicBezTo>
                      <a:pt x="416739" y="586931"/>
                      <a:pt x="411743" y="605841"/>
                      <a:pt x="396758" y="614404"/>
                    </a:cubicBezTo>
                    <a:cubicBezTo>
                      <a:pt x="392120" y="617615"/>
                      <a:pt x="386768" y="618686"/>
                      <a:pt x="381416" y="618686"/>
                    </a:cubicBezTo>
                    <a:moveTo>
                      <a:pt x="293644" y="669351"/>
                    </a:moveTo>
                    <a:cubicBezTo>
                      <a:pt x="288292" y="669351"/>
                      <a:pt x="283297" y="667924"/>
                      <a:pt x="278301" y="665069"/>
                    </a:cubicBezTo>
                    <a:cubicBezTo>
                      <a:pt x="263673" y="656506"/>
                      <a:pt x="258678" y="637596"/>
                      <a:pt x="266884" y="622967"/>
                    </a:cubicBezTo>
                    <a:cubicBezTo>
                      <a:pt x="272593" y="612977"/>
                      <a:pt x="282940" y="607625"/>
                      <a:pt x="293644" y="607625"/>
                    </a:cubicBezTo>
                    <a:cubicBezTo>
                      <a:pt x="298996" y="607625"/>
                      <a:pt x="303991" y="609052"/>
                      <a:pt x="308986" y="611907"/>
                    </a:cubicBezTo>
                    <a:cubicBezTo>
                      <a:pt x="323615" y="620470"/>
                      <a:pt x="328610" y="639380"/>
                      <a:pt x="320403" y="654009"/>
                    </a:cubicBezTo>
                    <a:cubicBezTo>
                      <a:pt x="314695" y="663999"/>
                      <a:pt x="304348" y="669351"/>
                      <a:pt x="293644" y="669351"/>
                    </a:cubicBezTo>
                  </a:path>
                </a:pathLst>
              </a:custGeom>
              <a:solidFill>
                <a:srgbClr val="61A8AC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03B5B7F-5AB7-4567-97A4-4E9ECB3D4ECF}"/>
                  </a:ext>
                </a:extLst>
              </p:cNvPr>
              <p:cNvSpPr/>
              <p:nvPr/>
            </p:nvSpPr>
            <p:spPr>
              <a:xfrm>
                <a:off x="9248981" y="604714"/>
                <a:ext cx="427085" cy="480962"/>
              </a:xfrm>
              <a:custGeom>
                <a:avLst/>
                <a:gdLst>
                  <a:gd name="connsiteX0" fmla="*/ 213364 w 427085"/>
                  <a:gd name="connsiteY0" fmla="*/ 75998 h 480962"/>
                  <a:gd name="connsiteX1" fmla="*/ 194454 w 427085"/>
                  <a:gd name="connsiteY1" fmla="*/ 71003 h 480962"/>
                  <a:gd name="connsiteX2" fmla="*/ 180539 w 427085"/>
                  <a:gd name="connsiteY2" fmla="*/ 18910 h 480962"/>
                  <a:gd name="connsiteX3" fmla="*/ 213364 w 427085"/>
                  <a:gd name="connsiteY3" fmla="*/ 0 h 480962"/>
                  <a:gd name="connsiteX4" fmla="*/ 232275 w 427085"/>
                  <a:gd name="connsiteY4" fmla="*/ 4995 h 480962"/>
                  <a:gd name="connsiteX5" fmla="*/ 246190 w 427085"/>
                  <a:gd name="connsiteY5" fmla="*/ 57087 h 480962"/>
                  <a:gd name="connsiteX6" fmla="*/ 213364 w 427085"/>
                  <a:gd name="connsiteY6" fmla="*/ 75998 h 480962"/>
                  <a:gd name="connsiteX7" fmla="*/ 125949 w 427085"/>
                  <a:gd name="connsiteY7" fmla="*/ 126663 h 480962"/>
                  <a:gd name="connsiteX8" fmla="*/ 93124 w 427085"/>
                  <a:gd name="connsiteY8" fmla="*/ 107753 h 480962"/>
                  <a:gd name="connsiteX9" fmla="*/ 107039 w 427085"/>
                  <a:gd name="connsiteY9" fmla="*/ 55660 h 480962"/>
                  <a:gd name="connsiteX10" fmla="*/ 125949 w 427085"/>
                  <a:gd name="connsiteY10" fmla="*/ 50665 h 480962"/>
                  <a:gd name="connsiteX11" fmla="*/ 158775 w 427085"/>
                  <a:gd name="connsiteY11" fmla="*/ 69575 h 480962"/>
                  <a:gd name="connsiteX12" fmla="*/ 144859 w 427085"/>
                  <a:gd name="connsiteY12" fmla="*/ 121668 h 480962"/>
                  <a:gd name="connsiteX13" fmla="*/ 125949 w 427085"/>
                  <a:gd name="connsiteY13" fmla="*/ 126663 h 480962"/>
                  <a:gd name="connsiteX14" fmla="*/ 301136 w 427085"/>
                  <a:gd name="connsiteY14" fmla="*/ 126663 h 480962"/>
                  <a:gd name="connsiteX15" fmla="*/ 282226 w 427085"/>
                  <a:gd name="connsiteY15" fmla="*/ 121668 h 480962"/>
                  <a:gd name="connsiteX16" fmla="*/ 268311 w 427085"/>
                  <a:gd name="connsiteY16" fmla="*/ 69575 h 480962"/>
                  <a:gd name="connsiteX17" fmla="*/ 301136 w 427085"/>
                  <a:gd name="connsiteY17" fmla="*/ 50665 h 480962"/>
                  <a:gd name="connsiteX18" fmla="*/ 320047 w 427085"/>
                  <a:gd name="connsiteY18" fmla="*/ 55660 h 480962"/>
                  <a:gd name="connsiteX19" fmla="*/ 333962 w 427085"/>
                  <a:gd name="connsiteY19" fmla="*/ 107753 h 480962"/>
                  <a:gd name="connsiteX20" fmla="*/ 301136 w 427085"/>
                  <a:gd name="connsiteY20" fmla="*/ 126663 h 480962"/>
                  <a:gd name="connsiteX21" fmla="*/ 38177 w 427085"/>
                  <a:gd name="connsiteY21" fmla="*/ 176971 h 480962"/>
                  <a:gd name="connsiteX22" fmla="*/ 0 w 427085"/>
                  <a:gd name="connsiteY22" fmla="*/ 138794 h 480962"/>
                  <a:gd name="connsiteX23" fmla="*/ 38177 w 427085"/>
                  <a:gd name="connsiteY23" fmla="*/ 100617 h 480962"/>
                  <a:gd name="connsiteX24" fmla="*/ 76355 w 427085"/>
                  <a:gd name="connsiteY24" fmla="*/ 138794 h 480962"/>
                  <a:gd name="connsiteX25" fmla="*/ 38177 w 427085"/>
                  <a:gd name="connsiteY25" fmla="*/ 176971 h 480962"/>
                  <a:gd name="connsiteX26" fmla="*/ 388908 w 427085"/>
                  <a:gd name="connsiteY26" fmla="*/ 176971 h 480962"/>
                  <a:gd name="connsiteX27" fmla="*/ 350731 w 427085"/>
                  <a:gd name="connsiteY27" fmla="*/ 138794 h 480962"/>
                  <a:gd name="connsiteX28" fmla="*/ 388908 w 427085"/>
                  <a:gd name="connsiteY28" fmla="*/ 100617 h 480962"/>
                  <a:gd name="connsiteX29" fmla="*/ 427086 w 427085"/>
                  <a:gd name="connsiteY29" fmla="*/ 138794 h 480962"/>
                  <a:gd name="connsiteX30" fmla="*/ 388908 w 427085"/>
                  <a:gd name="connsiteY30" fmla="*/ 176971 h 480962"/>
                  <a:gd name="connsiteX31" fmla="*/ 38177 w 427085"/>
                  <a:gd name="connsiteY31" fmla="*/ 278658 h 480962"/>
                  <a:gd name="connsiteX32" fmla="*/ 0 w 427085"/>
                  <a:gd name="connsiteY32" fmla="*/ 240481 h 480962"/>
                  <a:gd name="connsiteX33" fmla="*/ 38177 w 427085"/>
                  <a:gd name="connsiteY33" fmla="*/ 202304 h 480962"/>
                  <a:gd name="connsiteX34" fmla="*/ 76355 w 427085"/>
                  <a:gd name="connsiteY34" fmla="*/ 240481 h 480962"/>
                  <a:gd name="connsiteX35" fmla="*/ 38177 w 427085"/>
                  <a:gd name="connsiteY35" fmla="*/ 278658 h 480962"/>
                  <a:gd name="connsiteX36" fmla="*/ 388908 w 427085"/>
                  <a:gd name="connsiteY36" fmla="*/ 278658 h 480962"/>
                  <a:gd name="connsiteX37" fmla="*/ 350731 w 427085"/>
                  <a:gd name="connsiteY37" fmla="*/ 240481 h 480962"/>
                  <a:gd name="connsiteX38" fmla="*/ 388908 w 427085"/>
                  <a:gd name="connsiteY38" fmla="*/ 202304 h 480962"/>
                  <a:gd name="connsiteX39" fmla="*/ 427086 w 427085"/>
                  <a:gd name="connsiteY39" fmla="*/ 240481 h 480962"/>
                  <a:gd name="connsiteX40" fmla="*/ 388908 w 427085"/>
                  <a:gd name="connsiteY40" fmla="*/ 278658 h 480962"/>
                  <a:gd name="connsiteX41" fmla="*/ 38177 w 427085"/>
                  <a:gd name="connsiteY41" fmla="*/ 379989 h 480962"/>
                  <a:gd name="connsiteX42" fmla="*/ 0 w 427085"/>
                  <a:gd name="connsiteY42" fmla="*/ 341811 h 480962"/>
                  <a:gd name="connsiteX43" fmla="*/ 38177 w 427085"/>
                  <a:gd name="connsiteY43" fmla="*/ 303634 h 480962"/>
                  <a:gd name="connsiteX44" fmla="*/ 76355 w 427085"/>
                  <a:gd name="connsiteY44" fmla="*/ 341811 h 480962"/>
                  <a:gd name="connsiteX45" fmla="*/ 38177 w 427085"/>
                  <a:gd name="connsiteY45" fmla="*/ 379989 h 480962"/>
                  <a:gd name="connsiteX46" fmla="*/ 388908 w 427085"/>
                  <a:gd name="connsiteY46" fmla="*/ 379989 h 480962"/>
                  <a:gd name="connsiteX47" fmla="*/ 350731 w 427085"/>
                  <a:gd name="connsiteY47" fmla="*/ 341811 h 480962"/>
                  <a:gd name="connsiteX48" fmla="*/ 388908 w 427085"/>
                  <a:gd name="connsiteY48" fmla="*/ 303634 h 480962"/>
                  <a:gd name="connsiteX49" fmla="*/ 427086 w 427085"/>
                  <a:gd name="connsiteY49" fmla="*/ 341811 h 480962"/>
                  <a:gd name="connsiteX50" fmla="*/ 388908 w 427085"/>
                  <a:gd name="connsiteY50" fmla="*/ 379989 h 480962"/>
                  <a:gd name="connsiteX51" fmla="*/ 125949 w 427085"/>
                  <a:gd name="connsiteY51" fmla="*/ 430297 h 480962"/>
                  <a:gd name="connsiteX52" fmla="*/ 107039 w 427085"/>
                  <a:gd name="connsiteY52" fmla="*/ 425302 h 480962"/>
                  <a:gd name="connsiteX53" fmla="*/ 93124 w 427085"/>
                  <a:gd name="connsiteY53" fmla="*/ 373209 h 480962"/>
                  <a:gd name="connsiteX54" fmla="*/ 125949 w 427085"/>
                  <a:gd name="connsiteY54" fmla="*/ 354299 h 480962"/>
                  <a:gd name="connsiteX55" fmla="*/ 144859 w 427085"/>
                  <a:gd name="connsiteY55" fmla="*/ 359294 h 480962"/>
                  <a:gd name="connsiteX56" fmla="*/ 158775 w 427085"/>
                  <a:gd name="connsiteY56" fmla="*/ 411387 h 480962"/>
                  <a:gd name="connsiteX57" fmla="*/ 125949 w 427085"/>
                  <a:gd name="connsiteY57" fmla="*/ 430297 h 480962"/>
                  <a:gd name="connsiteX58" fmla="*/ 301136 w 427085"/>
                  <a:gd name="connsiteY58" fmla="*/ 430297 h 480962"/>
                  <a:gd name="connsiteX59" fmla="*/ 268311 w 427085"/>
                  <a:gd name="connsiteY59" fmla="*/ 411387 h 480962"/>
                  <a:gd name="connsiteX60" fmla="*/ 282226 w 427085"/>
                  <a:gd name="connsiteY60" fmla="*/ 359294 h 480962"/>
                  <a:gd name="connsiteX61" fmla="*/ 301136 w 427085"/>
                  <a:gd name="connsiteY61" fmla="*/ 354299 h 480962"/>
                  <a:gd name="connsiteX62" fmla="*/ 333962 w 427085"/>
                  <a:gd name="connsiteY62" fmla="*/ 373209 h 480962"/>
                  <a:gd name="connsiteX63" fmla="*/ 320047 w 427085"/>
                  <a:gd name="connsiteY63" fmla="*/ 425302 h 480962"/>
                  <a:gd name="connsiteX64" fmla="*/ 301136 w 427085"/>
                  <a:gd name="connsiteY64" fmla="*/ 430297 h 480962"/>
                  <a:gd name="connsiteX65" fmla="*/ 213721 w 427085"/>
                  <a:gd name="connsiteY65" fmla="*/ 480962 h 480962"/>
                  <a:gd name="connsiteX66" fmla="*/ 194811 w 427085"/>
                  <a:gd name="connsiteY66" fmla="*/ 475967 h 480962"/>
                  <a:gd name="connsiteX67" fmla="*/ 180896 w 427085"/>
                  <a:gd name="connsiteY67" fmla="*/ 423875 h 480962"/>
                  <a:gd name="connsiteX68" fmla="*/ 213721 w 427085"/>
                  <a:gd name="connsiteY68" fmla="*/ 404964 h 480962"/>
                  <a:gd name="connsiteX69" fmla="*/ 232631 w 427085"/>
                  <a:gd name="connsiteY69" fmla="*/ 409960 h 480962"/>
                  <a:gd name="connsiteX70" fmla="*/ 246547 w 427085"/>
                  <a:gd name="connsiteY70" fmla="*/ 462052 h 480962"/>
                  <a:gd name="connsiteX71" fmla="*/ 213721 w 427085"/>
                  <a:gd name="connsiteY71" fmla="*/ 480962 h 4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27085" h="480962">
                    <a:moveTo>
                      <a:pt x="213364" y="75998"/>
                    </a:moveTo>
                    <a:cubicBezTo>
                      <a:pt x="206942" y="75998"/>
                      <a:pt x="200520" y="74214"/>
                      <a:pt x="194454" y="71003"/>
                    </a:cubicBezTo>
                    <a:cubicBezTo>
                      <a:pt x="176258" y="60655"/>
                      <a:pt x="170192" y="37107"/>
                      <a:pt x="180539" y="18910"/>
                    </a:cubicBezTo>
                    <a:cubicBezTo>
                      <a:pt x="187675" y="6779"/>
                      <a:pt x="200520" y="0"/>
                      <a:pt x="213364" y="0"/>
                    </a:cubicBezTo>
                    <a:cubicBezTo>
                      <a:pt x="219787" y="0"/>
                      <a:pt x="226209" y="1784"/>
                      <a:pt x="232275" y="4995"/>
                    </a:cubicBezTo>
                    <a:cubicBezTo>
                      <a:pt x="250471" y="15342"/>
                      <a:pt x="256537" y="38891"/>
                      <a:pt x="246190" y="57087"/>
                    </a:cubicBezTo>
                    <a:cubicBezTo>
                      <a:pt x="239411" y="69219"/>
                      <a:pt x="226566" y="75998"/>
                      <a:pt x="213364" y="75998"/>
                    </a:cubicBezTo>
                    <a:moveTo>
                      <a:pt x="125949" y="126663"/>
                    </a:moveTo>
                    <a:cubicBezTo>
                      <a:pt x="112748" y="126663"/>
                      <a:pt x="99903" y="119884"/>
                      <a:pt x="93124" y="107753"/>
                    </a:cubicBezTo>
                    <a:cubicBezTo>
                      <a:pt x="82777" y="89556"/>
                      <a:pt x="88842" y="66364"/>
                      <a:pt x="107039" y="55660"/>
                    </a:cubicBezTo>
                    <a:cubicBezTo>
                      <a:pt x="113105" y="52092"/>
                      <a:pt x="119527" y="50665"/>
                      <a:pt x="125949" y="50665"/>
                    </a:cubicBezTo>
                    <a:cubicBezTo>
                      <a:pt x="139151" y="50665"/>
                      <a:pt x="151995" y="57444"/>
                      <a:pt x="158775" y="69575"/>
                    </a:cubicBezTo>
                    <a:cubicBezTo>
                      <a:pt x="169122" y="87772"/>
                      <a:pt x="163056" y="110964"/>
                      <a:pt x="144859" y="121668"/>
                    </a:cubicBezTo>
                    <a:cubicBezTo>
                      <a:pt x="138794" y="124879"/>
                      <a:pt x="132372" y="126663"/>
                      <a:pt x="125949" y="126663"/>
                    </a:cubicBezTo>
                    <a:moveTo>
                      <a:pt x="301136" y="126663"/>
                    </a:moveTo>
                    <a:cubicBezTo>
                      <a:pt x="294714" y="126663"/>
                      <a:pt x="288292" y="124879"/>
                      <a:pt x="282226" y="121668"/>
                    </a:cubicBezTo>
                    <a:cubicBezTo>
                      <a:pt x="264030" y="111321"/>
                      <a:pt x="257964" y="87772"/>
                      <a:pt x="268311" y="69575"/>
                    </a:cubicBezTo>
                    <a:cubicBezTo>
                      <a:pt x="275447" y="57444"/>
                      <a:pt x="288292" y="50665"/>
                      <a:pt x="301136" y="50665"/>
                    </a:cubicBezTo>
                    <a:cubicBezTo>
                      <a:pt x="307559" y="50665"/>
                      <a:pt x="313981" y="52449"/>
                      <a:pt x="320047" y="55660"/>
                    </a:cubicBezTo>
                    <a:cubicBezTo>
                      <a:pt x="338243" y="66007"/>
                      <a:pt x="344309" y="89556"/>
                      <a:pt x="333962" y="107753"/>
                    </a:cubicBezTo>
                    <a:cubicBezTo>
                      <a:pt x="327183" y="119884"/>
                      <a:pt x="314338" y="126663"/>
                      <a:pt x="301136" y="126663"/>
                    </a:cubicBezTo>
                    <a:moveTo>
                      <a:pt x="38177" y="176971"/>
                    </a:moveTo>
                    <a:cubicBezTo>
                      <a:pt x="17126" y="176971"/>
                      <a:pt x="0" y="159845"/>
                      <a:pt x="0" y="138794"/>
                    </a:cubicBezTo>
                    <a:cubicBezTo>
                      <a:pt x="0" y="117743"/>
                      <a:pt x="17126" y="100617"/>
                      <a:pt x="38177" y="100617"/>
                    </a:cubicBezTo>
                    <a:cubicBezTo>
                      <a:pt x="59228" y="100617"/>
                      <a:pt x="76355" y="117743"/>
                      <a:pt x="76355" y="138794"/>
                    </a:cubicBezTo>
                    <a:cubicBezTo>
                      <a:pt x="76355" y="160202"/>
                      <a:pt x="59228" y="176971"/>
                      <a:pt x="38177" y="176971"/>
                    </a:cubicBezTo>
                    <a:moveTo>
                      <a:pt x="388908" y="176971"/>
                    </a:moveTo>
                    <a:cubicBezTo>
                      <a:pt x="367857" y="176971"/>
                      <a:pt x="350731" y="159845"/>
                      <a:pt x="350731" y="138794"/>
                    </a:cubicBezTo>
                    <a:cubicBezTo>
                      <a:pt x="350731" y="117743"/>
                      <a:pt x="367857" y="100617"/>
                      <a:pt x="388908" y="100617"/>
                    </a:cubicBezTo>
                    <a:cubicBezTo>
                      <a:pt x="409959" y="100617"/>
                      <a:pt x="427086" y="117743"/>
                      <a:pt x="427086" y="138794"/>
                    </a:cubicBezTo>
                    <a:cubicBezTo>
                      <a:pt x="426729" y="160202"/>
                      <a:pt x="409959" y="176971"/>
                      <a:pt x="388908" y="176971"/>
                    </a:cubicBezTo>
                    <a:moveTo>
                      <a:pt x="38177" y="278658"/>
                    </a:moveTo>
                    <a:cubicBezTo>
                      <a:pt x="17126" y="278658"/>
                      <a:pt x="0" y="261532"/>
                      <a:pt x="0" y="240481"/>
                    </a:cubicBezTo>
                    <a:cubicBezTo>
                      <a:pt x="0" y="219430"/>
                      <a:pt x="17126" y="202304"/>
                      <a:pt x="38177" y="202304"/>
                    </a:cubicBezTo>
                    <a:cubicBezTo>
                      <a:pt x="59228" y="202304"/>
                      <a:pt x="76355" y="219430"/>
                      <a:pt x="76355" y="240481"/>
                    </a:cubicBezTo>
                    <a:cubicBezTo>
                      <a:pt x="76355" y="261532"/>
                      <a:pt x="59228" y="278658"/>
                      <a:pt x="38177" y="278658"/>
                    </a:cubicBezTo>
                    <a:moveTo>
                      <a:pt x="388908" y="278658"/>
                    </a:moveTo>
                    <a:cubicBezTo>
                      <a:pt x="367857" y="278658"/>
                      <a:pt x="350731" y="261532"/>
                      <a:pt x="350731" y="240481"/>
                    </a:cubicBezTo>
                    <a:cubicBezTo>
                      <a:pt x="350731" y="219430"/>
                      <a:pt x="367857" y="202304"/>
                      <a:pt x="388908" y="202304"/>
                    </a:cubicBezTo>
                    <a:cubicBezTo>
                      <a:pt x="409959" y="202304"/>
                      <a:pt x="427086" y="219430"/>
                      <a:pt x="427086" y="240481"/>
                    </a:cubicBezTo>
                    <a:cubicBezTo>
                      <a:pt x="426729" y="261532"/>
                      <a:pt x="409959" y="278658"/>
                      <a:pt x="388908" y="278658"/>
                    </a:cubicBezTo>
                    <a:moveTo>
                      <a:pt x="38177" y="379989"/>
                    </a:moveTo>
                    <a:cubicBezTo>
                      <a:pt x="17126" y="379989"/>
                      <a:pt x="0" y="362862"/>
                      <a:pt x="0" y="341811"/>
                    </a:cubicBezTo>
                    <a:cubicBezTo>
                      <a:pt x="0" y="320760"/>
                      <a:pt x="17126" y="303634"/>
                      <a:pt x="38177" y="303634"/>
                    </a:cubicBezTo>
                    <a:cubicBezTo>
                      <a:pt x="59228" y="303634"/>
                      <a:pt x="76355" y="320760"/>
                      <a:pt x="76355" y="341811"/>
                    </a:cubicBezTo>
                    <a:cubicBezTo>
                      <a:pt x="76355" y="362862"/>
                      <a:pt x="59228" y="379989"/>
                      <a:pt x="38177" y="379989"/>
                    </a:cubicBezTo>
                    <a:moveTo>
                      <a:pt x="388908" y="379989"/>
                    </a:moveTo>
                    <a:cubicBezTo>
                      <a:pt x="367857" y="379989"/>
                      <a:pt x="350731" y="362862"/>
                      <a:pt x="350731" y="341811"/>
                    </a:cubicBezTo>
                    <a:cubicBezTo>
                      <a:pt x="350731" y="320760"/>
                      <a:pt x="367857" y="303634"/>
                      <a:pt x="388908" y="303634"/>
                    </a:cubicBezTo>
                    <a:cubicBezTo>
                      <a:pt x="409959" y="303634"/>
                      <a:pt x="427086" y="320760"/>
                      <a:pt x="427086" y="341811"/>
                    </a:cubicBezTo>
                    <a:cubicBezTo>
                      <a:pt x="427086" y="362862"/>
                      <a:pt x="409959" y="379989"/>
                      <a:pt x="388908" y="379989"/>
                    </a:cubicBezTo>
                    <a:moveTo>
                      <a:pt x="125949" y="430297"/>
                    </a:moveTo>
                    <a:cubicBezTo>
                      <a:pt x="119527" y="430297"/>
                      <a:pt x="113105" y="428513"/>
                      <a:pt x="107039" y="425302"/>
                    </a:cubicBezTo>
                    <a:cubicBezTo>
                      <a:pt x="88842" y="414955"/>
                      <a:pt x="82777" y="391406"/>
                      <a:pt x="93124" y="373209"/>
                    </a:cubicBezTo>
                    <a:cubicBezTo>
                      <a:pt x="100260" y="361078"/>
                      <a:pt x="113105" y="354299"/>
                      <a:pt x="125949" y="354299"/>
                    </a:cubicBezTo>
                    <a:cubicBezTo>
                      <a:pt x="132372" y="354299"/>
                      <a:pt x="138794" y="356083"/>
                      <a:pt x="144859" y="359294"/>
                    </a:cubicBezTo>
                    <a:cubicBezTo>
                      <a:pt x="163056" y="369642"/>
                      <a:pt x="169122" y="393190"/>
                      <a:pt x="158775" y="411387"/>
                    </a:cubicBezTo>
                    <a:cubicBezTo>
                      <a:pt x="151639" y="423518"/>
                      <a:pt x="139151" y="430297"/>
                      <a:pt x="125949" y="430297"/>
                    </a:cubicBezTo>
                    <a:moveTo>
                      <a:pt x="301136" y="430297"/>
                    </a:moveTo>
                    <a:cubicBezTo>
                      <a:pt x="287935" y="430297"/>
                      <a:pt x="275090" y="423518"/>
                      <a:pt x="268311" y="411387"/>
                    </a:cubicBezTo>
                    <a:cubicBezTo>
                      <a:pt x="257964" y="393190"/>
                      <a:pt x="264030" y="369998"/>
                      <a:pt x="282226" y="359294"/>
                    </a:cubicBezTo>
                    <a:cubicBezTo>
                      <a:pt x="288292" y="355726"/>
                      <a:pt x="294714" y="354299"/>
                      <a:pt x="301136" y="354299"/>
                    </a:cubicBezTo>
                    <a:cubicBezTo>
                      <a:pt x="314338" y="354299"/>
                      <a:pt x="327183" y="361078"/>
                      <a:pt x="333962" y="373209"/>
                    </a:cubicBezTo>
                    <a:cubicBezTo>
                      <a:pt x="344309" y="391406"/>
                      <a:pt x="338243" y="414598"/>
                      <a:pt x="320047" y="425302"/>
                    </a:cubicBezTo>
                    <a:cubicBezTo>
                      <a:pt x="314338" y="428870"/>
                      <a:pt x="307559" y="430297"/>
                      <a:pt x="301136" y="430297"/>
                    </a:cubicBezTo>
                    <a:moveTo>
                      <a:pt x="213721" y="480962"/>
                    </a:moveTo>
                    <a:cubicBezTo>
                      <a:pt x="207299" y="480962"/>
                      <a:pt x="200877" y="479178"/>
                      <a:pt x="194811" y="475967"/>
                    </a:cubicBezTo>
                    <a:cubicBezTo>
                      <a:pt x="176614" y="465620"/>
                      <a:pt x="170549" y="442071"/>
                      <a:pt x="180896" y="423875"/>
                    </a:cubicBezTo>
                    <a:cubicBezTo>
                      <a:pt x="188032" y="411744"/>
                      <a:pt x="200877" y="404964"/>
                      <a:pt x="213721" y="404964"/>
                    </a:cubicBezTo>
                    <a:cubicBezTo>
                      <a:pt x="220144" y="404964"/>
                      <a:pt x="226566" y="406748"/>
                      <a:pt x="232631" y="409960"/>
                    </a:cubicBezTo>
                    <a:cubicBezTo>
                      <a:pt x="250828" y="420307"/>
                      <a:pt x="256894" y="443855"/>
                      <a:pt x="246547" y="462052"/>
                    </a:cubicBezTo>
                    <a:cubicBezTo>
                      <a:pt x="239411" y="474183"/>
                      <a:pt x="226566" y="480962"/>
                      <a:pt x="213721" y="480962"/>
                    </a:cubicBezTo>
                  </a:path>
                </a:pathLst>
              </a:custGeom>
              <a:solidFill>
                <a:srgbClr val="A5CED1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991682-ED58-4C7D-BF5A-7106BE864034}"/>
                  </a:ext>
                </a:extLst>
              </p:cNvPr>
              <p:cNvSpPr/>
              <p:nvPr/>
            </p:nvSpPr>
            <p:spPr>
              <a:xfrm>
                <a:off x="9330079" y="699604"/>
                <a:ext cx="264468" cy="291719"/>
              </a:xfrm>
              <a:custGeom>
                <a:avLst/>
                <a:gdLst>
                  <a:gd name="connsiteX0" fmla="*/ 241446 w 264468"/>
                  <a:gd name="connsiteY0" fmla="*/ 157365 h 291719"/>
                  <a:gd name="connsiteX1" fmla="*/ 200057 w 264468"/>
                  <a:gd name="connsiteY1" fmla="*/ 156651 h 291719"/>
                  <a:gd name="connsiteX2" fmla="*/ 188640 w 264468"/>
                  <a:gd name="connsiteY2" fmla="*/ 158079 h 291719"/>
                  <a:gd name="connsiteX3" fmla="*/ 184715 w 264468"/>
                  <a:gd name="connsiteY3" fmla="*/ 156651 h 291719"/>
                  <a:gd name="connsiteX4" fmla="*/ 184358 w 264468"/>
                  <a:gd name="connsiteY4" fmla="*/ 135600 h 291719"/>
                  <a:gd name="connsiteX5" fmla="*/ 184358 w 264468"/>
                  <a:gd name="connsiteY5" fmla="*/ 135600 h 291719"/>
                  <a:gd name="connsiteX6" fmla="*/ 184358 w 264468"/>
                  <a:gd name="connsiteY6" fmla="*/ 135600 h 291719"/>
                  <a:gd name="connsiteX7" fmla="*/ 199344 w 264468"/>
                  <a:gd name="connsiteY7" fmla="*/ 135244 h 291719"/>
                  <a:gd name="connsiteX8" fmla="*/ 246441 w 264468"/>
                  <a:gd name="connsiteY8" fmla="*/ 130962 h 291719"/>
                  <a:gd name="connsiteX9" fmla="*/ 259999 w 264468"/>
                  <a:gd name="connsiteY9" fmla="*/ 77086 h 291719"/>
                  <a:gd name="connsiteX10" fmla="*/ 196489 w 264468"/>
                  <a:gd name="connsiteY10" fmla="*/ 57462 h 291719"/>
                  <a:gd name="connsiteX11" fmla="*/ 175082 w 264468"/>
                  <a:gd name="connsiteY11" fmla="*/ 92785 h 291719"/>
                  <a:gd name="connsiteX12" fmla="*/ 170800 w 264468"/>
                  <a:gd name="connsiteY12" fmla="*/ 102775 h 291719"/>
                  <a:gd name="connsiteX13" fmla="*/ 167232 w 264468"/>
                  <a:gd name="connsiteY13" fmla="*/ 105629 h 291719"/>
                  <a:gd name="connsiteX14" fmla="*/ 149035 w 264468"/>
                  <a:gd name="connsiteY14" fmla="*/ 95282 h 291719"/>
                  <a:gd name="connsiteX15" fmla="*/ 149035 w 264468"/>
                  <a:gd name="connsiteY15" fmla="*/ 94926 h 291719"/>
                  <a:gd name="connsiteX16" fmla="*/ 149035 w 264468"/>
                  <a:gd name="connsiteY16" fmla="*/ 94926 h 291719"/>
                  <a:gd name="connsiteX17" fmla="*/ 156171 w 264468"/>
                  <a:gd name="connsiteY17" fmla="*/ 81367 h 291719"/>
                  <a:gd name="connsiteX18" fmla="*/ 176152 w 264468"/>
                  <a:gd name="connsiteY18" fmla="*/ 41049 h 291719"/>
                  <a:gd name="connsiteX19" fmla="*/ 133336 w 264468"/>
                  <a:gd name="connsiteY19" fmla="*/ 18 h 291719"/>
                  <a:gd name="connsiteX20" fmla="*/ 87310 w 264468"/>
                  <a:gd name="connsiteY20" fmla="*/ 45688 h 291719"/>
                  <a:gd name="connsiteX21" fmla="*/ 107647 w 264468"/>
                  <a:gd name="connsiteY21" fmla="*/ 81724 h 291719"/>
                  <a:gd name="connsiteX22" fmla="*/ 114783 w 264468"/>
                  <a:gd name="connsiteY22" fmla="*/ 94926 h 291719"/>
                  <a:gd name="connsiteX23" fmla="*/ 114783 w 264468"/>
                  <a:gd name="connsiteY23" fmla="*/ 95282 h 291719"/>
                  <a:gd name="connsiteX24" fmla="*/ 96943 w 264468"/>
                  <a:gd name="connsiteY24" fmla="*/ 105629 h 291719"/>
                  <a:gd name="connsiteX25" fmla="*/ 96586 w 264468"/>
                  <a:gd name="connsiteY25" fmla="*/ 105629 h 291719"/>
                  <a:gd name="connsiteX26" fmla="*/ 96586 w 264468"/>
                  <a:gd name="connsiteY26" fmla="*/ 105629 h 291719"/>
                  <a:gd name="connsiteX27" fmla="*/ 88737 w 264468"/>
                  <a:gd name="connsiteY27" fmla="*/ 92785 h 291719"/>
                  <a:gd name="connsiteX28" fmla="*/ 63761 w 264468"/>
                  <a:gd name="connsiteY28" fmla="*/ 54964 h 291719"/>
                  <a:gd name="connsiteX29" fmla="*/ 6673 w 264468"/>
                  <a:gd name="connsiteY29" fmla="*/ 71734 h 291719"/>
                  <a:gd name="connsiteX30" fmla="*/ 23443 w 264468"/>
                  <a:gd name="connsiteY30" fmla="*/ 134173 h 291719"/>
                  <a:gd name="connsiteX31" fmla="*/ 64831 w 264468"/>
                  <a:gd name="connsiteY31" fmla="*/ 134530 h 291719"/>
                  <a:gd name="connsiteX32" fmla="*/ 79817 w 264468"/>
                  <a:gd name="connsiteY32" fmla="*/ 134887 h 291719"/>
                  <a:gd name="connsiteX33" fmla="*/ 79817 w 264468"/>
                  <a:gd name="connsiteY33" fmla="*/ 134887 h 291719"/>
                  <a:gd name="connsiteX34" fmla="*/ 79817 w 264468"/>
                  <a:gd name="connsiteY34" fmla="*/ 155581 h 291719"/>
                  <a:gd name="connsiteX35" fmla="*/ 79817 w 264468"/>
                  <a:gd name="connsiteY35" fmla="*/ 155581 h 291719"/>
                  <a:gd name="connsiteX36" fmla="*/ 79817 w 264468"/>
                  <a:gd name="connsiteY36" fmla="*/ 155581 h 291719"/>
                  <a:gd name="connsiteX37" fmla="*/ 64831 w 264468"/>
                  <a:gd name="connsiteY37" fmla="*/ 156295 h 291719"/>
                  <a:gd name="connsiteX38" fmla="*/ 19518 w 264468"/>
                  <a:gd name="connsiteY38" fmla="*/ 159149 h 291719"/>
                  <a:gd name="connsiteX39" fmla="*/ 5246 w 264468"/>
                  <a:gd name="connsiteY39" fmla="*/ 216950 h 291719"/>
                  <a:gd name="connsiteX40" fmla="*/ 67686 w 264468"/>
                  <a:gd name="connsiteY40" fmla="*/ 233720 h 291719"/>
                  <a:gd name="connsiteX41" fmla="*/ 88737 w 264468"/>
                  <a:gd name="connsiteY41" fmla="*/ 198040 h 291719"/>
                  <a:gd name="connsiteX42" fmla="*/ 96586 w 264468"/>
                  <a:gd name="connsiteY42" fmla="*/ 185552 h 291719"/>
                  <a:gd name="connsiteX43" fmla="*/ 96586 w 264468"/>
                  <a:gd name="connsiteY43" fmla="*/ 185552 h 291719"/>
                  <a:gd name="connsiteX44" fmla="*/ 96943 w 264468"/>
                  <a:gd name="connsiteY44" fmla="*/ 185552 h 291719"/>
                  <a:gd name="connsiteX45" fmla="*/ 114783 w 264468"/>
                  <a:gd name="connsiteY45" fmla="*/ 195899 h 291719"/>
                  <a:gd name="connsiteX46" fmla="*/ 114783 w 264468"/>
                  <a:gd name="connsiteY46" fmla="*/ 196256 h 291719"/>
                  <a:gd name="connsiteX47" fmla="*/ 107647 w 264468"/>
                  <a:gd name="connsiteY47" fmla="*/ 209814 h 291719"/>
                  <a:gd name="connsiteX48" fmla="*/ 88023 w 264468"/>
                  <a:gd name="connsiteY48" fmla="*/ 252630 h 291719"/>
                  <a:gd name="connsiteX49" fmla="*/ 127984 w 264468"/>
                  <a:gd name="connsiteY49" fmla="*/ 291521 h 291719"/>
                  <a:gd name="connsiteX50" fmla="*/ 176866 w 264468"/>
                  <a:gd name="connsiteY50" fmla="*/ 246207 h 291719"/>
                  <a:gd name="connsiteX51" fmla="*/ 157242 w 264468"/>
                  <a:gd name="connsiteY51" fmla="*/ 210171 h 291719"/>
                  <a:gd name="connsiteX52" fmla="*/ 150106 w 264468"/>
                  <a:gd name="connsiteY52" fmla="*/ 200894 h 291719"/>
                  <a:gd name="connsiteX53" fmla="*/ 149392 w 264468"/>
                  <a:gd name="connsiteY53" fmla="*/ 196613 h 291719"/>
                  <a:gd name="connsiteX54" fmla="*/ 167232 w 264468"/>
                  <a:gd name="connsiteY54" fmla="*/ 185909 h 291719"/>
                  <a:gd name="connsiteX55" fmla="*/ 167589 w 264468"/>
                  <a:gd name="connsiteY55" fmla="*/ 185909 h 291719"/>
                  <a:gd name="connsiteX56" fmla="*/ 167589 w 264468"/>
                  <a:gd name="connsiteY56" fmla="*/ 185909 h 291719"/>
                  <a:gd name="connsiteX57" fmla="*/ 175438 w 264468"/>
                  <a:gd name="connsiteY57" fmla="*/ 198753 h 291719"/>
                  <a:gd name="connsiteX58" fmla="*/ 202555 w 264468"/>
                  <a:gd name="connsiteY58" fmla="*/ 237288 h 291719"/>
                  <a:gd name="connsiteX59" fmla="*/ 256074 w 264468"/>
                  <a:gd name="connsiteY59" fmla="*/ 221945 h 291719"/>
                  <a:gd name="connsiteX60" fmla="*/ 241446 w 264468"/>
                  <a:gd name="connsiteY60" fmla="*/ 157365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64468" h="291719">
                    <a:moveTo>
                      <a:pt x="241446" y="157365"/>
                    </a:moveTo>
                    <a:cubicBezTo>
                      <a:pt x="228244" y="149872"/>
                      <a:pt x="212902" y="150229"/>
                      <a:pt x="200057" y="156651"/>
                    </a:cubicBezTo>
                    <a:cubicBezTo>
                      <a:pt x="196489" y="158435"/>
                      <a:pt x="192565" y="158792"/>
                      <a:pt x="188640" y="158079"/>
                    </a:cubicBezTo>
                    <a:cubicBezTo>
                      <a:pt x="187213" y="157722"/>
                      <a:pt x="185785" y="157008"/>
                      <a:pt x="184715" y="156651"/>
                    </a:cubicBezTo>
                    <a:cubicBezTo>
                      <a:pt x="176866" y="152013"/>
                      <a:pt x="176866" y="140239"/>
                      <a:pt x="184358" y="135600"/>
                    </a:cubicBezTo>
                    <a:lnTo>
                      <a:pt x="184358" y="135600"/>
                    </a:lnTo>
                    <a:lnTo>
                      <a:pt x="184358" y="135600"/>
                    </a:lnTo>
                    <a:cubicBezTo>
                      <a:pt x="188997" y="133103"/>
                      <a:pt x="194705" y="132746"/>
                      <a:pt x="199344" y="135244"/>
                    </a:cubicBezTo>
                    <a:cubicBezTo>
                      <a:pt x="213972" y="142736"/>
                      <a:pt x="232169" y="142023"/>
                      <a:pt x="246441" y="130962"/>
                    </a:cubicBezTo>
                    <a:cubicBezTo>
                      <a:pt x="262854" y="118474"/>
                      <a:pt x="268919" y="95639"/>
                      <a:pt x="259999" y="77086"/>
                    </a:cubicBezTo>
                    <a:cubicBezTo>
                      <a:pt x="248582" y="52467"/>
                      <a:pt x="218968" y="43904"/>
                      <a:pt x="196489" y="57462"/>
                    </a:cubicBezTo>
                    <a:cubicBezTo>
                      <a:pt x="183645" y="65311"/>
                      <a:pt x="175795" y="78870"/>
                      <a:pt x="175082" y="92785"/>
                    </a:cubicBezTo>
                    <a:cubicBezTo>
                      <a:pt x="174725" y="96353"/>
                      <a:pt x="173298" y="99921"/>
                      <a:pt x="170800" y="102775"/>
                    </a:cubicBezTo>
                    <a:cubicBezTo>
                      <a:pt x="169730" y="103845"/>
                      <a:pt x="168302" y="104916"/>
                      <a:pt x="167232" y="105629"/>
                    </a:cubicBezTo>
                    <a:cubicBezTo>
                      <a:pt x="159382" y="110268"/>
                      <a:pt x="149035" y="104559"/>
                      <a:pt x="149035" y="95282"/>
                    </a:cubicBezTo>
                    <a:lnTo>
                      <a:pt x="149035" y="94926"/>
                    </a:lnTo>
                    <a:lnTo>
                      <a:pt x="149035" y="94926"/>
                    </a:lnTo>
                    <a:cubicBezTo>
                      <a:pt x="149035" y="89574"/>
                      <a:pt x="151890" y="84578"/>
                      <a:pt x="156171" y="81367"/>
                    </a:cubicBezTo>
                    <a:cubicBezTo>
                      <a:pt x="169016" y="72804"/>
                      <a:pt x="177222" y="57819"/>
                      <a:pt x="176152" y="41049"/>
                    </a:cubicBezTo>
                    <a:cubicBezTo>
                      <a:pt x="174368" y="18571"/>
                      <a:pt x="155815" y="731"/>
                      <a:pt x="133336" y="18"/>
                    </a:cubicBezTo>
                    <a:cubicBezTo>
                      <a:pt x="107290" y="-696"/>
                      <a:pt x="86596" y="20355"/>
                      <a:pt x="87310" y="45688"/>
                    </a:cubicBezTo>
                    <a:cubicBezTo>
                      <a:pt x="87666" y="61030"/>
                      <a:pt x="95873" y="74231"/>
                      <a:pt x="107647" y="81724"/>
                    </a:cubicBezTo>
                    <a:cubicBezTo>
                      <a:pt x="112285" y="84578"/>
                      <a:pt x="114783" y="89574"/>
                      <a:pt x="114783" y="94926"/>
                    </a:cubicBezTo>
                    <a:lnTo>
                      <a:pt x="114783" y="95282"/>
                    </a:lnTo>
                    <a:cubicBezTo>
                      <a:pt x="114783" y="104202"/>
                      <a:pt x="104793" y="109911"/>
                      <a:pt x="96943" y="105629"/>
                    </a:cubicBezTo>
                    <a:lnTo>
                      <a:pt x="96586" y="105629"/>
                    </a:lnTo>
                    <a:lnTo>
                      <a:pt x="96586" y="105629"/>
                    </a:lnTo>
                    <a:cubicBezTo>
                      <a:pt x="91948" y="102775"/>
                      <a:pt x="88737" y="98137"/>
                      <a:pt x="88737" y="92785"/>
                    </a:cubicBezTo>
                    <a:cubicBezTo>
                      <a:pt x="88023" y="77086"/>
                      <a:pt x="79103" y="62457"/>
                      <a:pt x="63761" y="54964"/>
                    </a:cubicBezTo>
                    <a:cubicBezTo>
                      <a:pt x="43424" y="44974"/>
                      <a:pt x="18448" y="52467"/>
                      <a:pt x="6673" y="71734"/>
                    </a:cubicBezTo>
                    <a:cubicBezTo>
                      <a:pt x="-6885" y="93855"/>
                      <a:pt x="965" y="122399"/>
                      <a:pt x="23443" y="134173"/>
                    </a:cubicBezTo>
                    <a:cubicBezTo>
                      <a:pt x="36644" y="141309"/>
                      <a:pt x="52343" y="140952"/>
                      <a:pt x="64831" y="134530"/>
                    </a:cubicBezTo>
                    <a:cubicBezTo>
                      <a:pt x="69470" y="132032"/>
                      <a:pt x="75178" y="132389"/>
                      <a:pt x="79817" y="134887"/>
                    </a:cubicBezTo>
                    <a:lnTo>
                      <a:pt x="79817" y="134887"/>
                    </a:lnTo>
                    <a:cubicBezTo>
                      <a:pt x="87666" y="139525"/>
                      <a:pt x="87666" y="150943"/>
                      <a:pt x="79817" y="155581"/>
                    </a:cubicBezTo>
                    <a:lnTo>
                      <a:pt x="79817" y="155581"/>
                    </a:lnTo>
                    <a:lnTo>
                      <a:pt x="79817" y="155581"/>
                    </a:lnTo>
                    <a:cubicBezTo>
                      <a:pt x="75178" y="158079"/>
                      <a:pt x="69470" y="158435"/>
                      <a:pt x="64831" y="156295"/>
                    </a:cubicBezTo>
                    <a:cubicBezTo>
                      <a:pt x="50916" y="149159"/>
                      <a:pt x="33433" y="149516"/>
                      <a:pt x="19518" y="159149"/>
                    </a:cubicBezTo>
                    <a:cubicBezTo>
                      <a:pt x="965" y="171994"/>
                      <a:pt x="-5458" y="196969"/>
                      <a:pt x="5246" y="216950"/>
                    </a:cubicBezTo>
                    <a:cubicBezTo>
                      <a:pt x="17377" y="239785"/>
                      <a:pt x="46278" y="247278"/>
                      <a:pt x="67686" y="233720"/>
                    </a:cubicBezTo>
                    <a:cubicBezTo>
                      <a:pt x="80530" y="225870"/>
                      <a:pt x="88023" y="211955"/>
                      <a:pt x="88737" y="198040"/>
                    </a:cubicBezTo>
                    <a:cubicBezTo>
                      <a:pt x="89094" y="192688"/>
                      <a:pt x="91948" y="188050"/>
                      <a:pt x="96586" y="185552"/>
                    </a:cubicBezTo>
                    <a:lnTo>
                      <a:pt x="96586" y="185552"/>
                    </a:lnTo>
                    <a:lnTo>
                      <a:pt x="96943" y="185552"/>
                    </a:lnTo>
                    <a:cubicBezTo>
                      <a:pt x="104793" y="181270"/>
                      <a:pt x="114783" y="186979"/>
                      <a:pt x="114783" y="195899"/>
                    </a:cubicBezTo>
                    <a:lnTo>
                      <a:pt x="114783" y="196256"/>
                    </a:lnTo>
                    <a:cubicBezTo>
                      <a:pt x="114783" y="201608"/>
                      <a:pt x="111929" y="206603"/>
                      <a:pt x="107647" y="209814"/>
                    </a:cubicBezTo>
                    <a:cubicBezTo>
                      <a:pt x="94089" y="218734"/>
                      <a:pt x="85882" y="234790"/>
                      <a:pt x="88023" y="252630"/>
                    </a:cubicBezTo>
                    <a:cubicBezTo>
                      <a:pt x="90521" y="273324"/>
                      <a:pt x="107290" y="289737"/>
                      <a:pt x="127984" y="291521"/>
                    </a:cubicBezTo>
                    <a:cubicBezTo>
                      <a:pt x="154744" y="294018"/>
                      <a:pt x="177222" y="272610"/>
                      <a:pt x="176866" y="246207"/>
                    </a:cubicBezTo>
                    <a:cubicBezTo>
                      <a:pt x="176509" y="231222"/>
                      <a:pt x="168659" y="217664"/>
                      <a:pt x="157242" y="210171"/>
                    </a:cubicBezTo>
                    <a:cubicBezTo>
                      <a:pt x="154031" y="208030"/>
                      <a:pt x="151176" y="204819"/>
                      <a:pt x="150106" y="200894"/>
                    </a:cubicBezTo>
                    <a:cubicBezTo>
                      <a:pt x="149749" y="199467"/>
                      <a:pt x="149392" y="198040"/>
                      <a:pt x="149392" y="196613"/>
                    </a:cubicBezTo>
                    <a:cubicBezTo>
                      <a:pt x="149392" y="187693"/>
                      <a:pt x="159382" y="181627"/>
                      <a:pt x="167232" y="185909"/>
                    </a:cubicBezTo>
                    <a:lnTo>
                      <a:pt x="167589" y="185909"/>
                    </a:lnTo>
                    <a:lnTo>
                      <a:pt x="167589" y="185909"/>
                    </a:lnTo>
                    <a:cubicBezTo>
                      <a:pt x="172227" y="188763"/>
                      <a:pt x="175082" y="193401"/>
                      <a:pt x="175438" y="198753"/>
                    </a:cubicBezTo>
                    <a:cubicBezTo>
                      <a:pt x="176152" y="215166"/>
                      <a:pt x="186142" y="230508"/>
                      <a:pt x="202555" y="237288"/>
                    </a:cubicBezTo>
                    <a:cubicBezTo>
                      <a:pt x="221465" y="245494"/>
                      <a:pt x="244300" y="239071"/>
                      <a:pt x="256074" y="221945"/>
                    </a:cubicBezTo>
                    <a:cubicBezTo>
                      <a:pt x="271773" y="200181"/>
                      <a:pt x="264638" y="169853"/>
                      <a:pt x="241446" y="157365"/>
                    </a:cubicBezTo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2" name="Graphic 6">
              <a:extLst>
                <a:ext uri="{FF2B5EF4-FFF2-40B4-BE49-F238E27FC236}">
                  <a16:creationId xmlns:a16="http://schemas.microsoft.com/office/drawing/2014/main" id="{29DC168F-F953-42CA-A2BB-3D397431C6B8}"/>
                </a:ext>
              </a:extLst>
            </p:cNvPr>
            <p:cNvGrpSpPr/>
            <p:nvPr/>
          </p:nvGrpSpPr>
          <p:grpSpPr>
            <a:xfrm>
              <a:off x="9867666" y="958299"/>
              <a:ext cx="1793973" cy="65293"/>
              <a:chOff x="9867666" y="958299"/>
              <a:chExt cx="1793973" cy="65293"/>
            </a:xfrm>
            <a:solidFill>
              <a:srgbClr val="FFFFFF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E6F43FF-4882-420E-8755-FA24A4AB9FD8}"/>
                  </a:ext>
                </a:extLst>
              </p:cNvPr>
              <p:cNvSpPr/>
              <p:nvPr/>
            </p:nvSpPr>
            <p:spPr>
              <a:xfrm>
                <a:off x="9867666" y="959370"/>
                <a:ext cx="53519" cy="61725"/>
              </a:xfrm>
              <a:custGeom>
                <a:avLst/>
                <a:gdLst>
                  <a:gd name="connsiteX0" fmla="*/ 19624 w 53519"/>
                  <a:gd name="connsiteY0" fmla="*/ 11774 h 61725"/>
                  <a:gd name="connsiteX1" fmla="*/ 0 w 53519"/>
                  <a:gd name="connsiteY1" fmla="*/ 11774 h 61725"/>
                  <a:gd name="connsiteX2" fmla="*/ 0 w 53519"/>
                  <a:gd name="connsiteY2" fmla="*/ 0 h 61725"/>
                  <a:gd name="connsiteX3" fmla="*/ 53520 w 53519"/>
                  <a:gd name="connsiteY3" fmla="*/ 0 h 61725"/>
                  <a:gd name="connsiteX4" fmla="*/ 53520 w 53519"/>
                  <a:gd name="connsiteY4" fmla="*/ 11774 h 61725"/>
                  <a:gd name="connsiteX5" fmla="*/ 33896 w 53519"/>
                  <a:gd name="connsiteY5" fmla="*/ 11774 h 61725"/>
                  <a:gd name="connsiteX6" fmla="*/ 33896 w 53519"/>
                  <a:gd name="connsiteY6" fmla="*/ 61726 h 61725"/>
                  <a:gd name="connsiteX7" fmla="*/ 19624 w 53519"/>
                  <a:gd name="connsiteY7" fmla="*/ 61726 h 61725"/>
                  <a:gd name="connsiteX8" fmla="*/ 19624 w 53519"/>
                  <a:gd name="connsiteY8" fmla="*/ 11774 h 6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519" h="61725">
                    <a:moveTo>
                      <a:pt x="19624" y="11774"/>
                    </a:moveTo>
                    <a:lnTo>
                      <a:pt x="0" y="11774"/>
                    </a:lnTo>
                    <a:lnTo>
                      <a:pt x="0" y="0"/>
                    </a:lnTo>
                    <a:lnTo>
                      <a:pt x="53520" y="0"/>
                    </a:lnTo>
                    <a:lnTo>
                      <a:pt x="53520" y="11774"/>
                    </a:lnTo>
                    <a:lnTo>
                      <a:pt x="33896" y="11774"/>
                    </a:lnTo>
                    <a:lnTo>
                      <a:pt x="33896" y="61726"/>
                    </a:lnTo>
                    <a:lnTo>
                      <a:pt x="19624" y="61726"/>
                    </a:lnTo>
                    <a:lnTo>
                      <a:pt x="19624" y="1177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4AC332E-2F55-4254-A41D-4E41E07E1644}"/>
                  </a:ext>
                </a:extLst>
              </p:cNvPr>
              <p:cNvSpPr/>
              <p:nvPr/>
            </p:nvSpPr>
            <p:spPr>
              <a:xfrm>
                <a:off x="9931533" y="959727"/>
                <a:ext cx="56373" cy="61369"/>
              </a:xfrm>
              <a:custGeom>
                <a:avLst/>
                <a:gdLst>
                  <a:gd name="connsiteX0" fmla="*/ 56374 w 56373"/>
                  <a:gd name="connsiteY0" fmla="*/ 0 h 61369"/>
                  <a:gd name="connsiteX1" fmla="*/ 56374 w 56373"/>
                  <a:gd name="connsiteY1" fmla="*/ 61369 h 61369"/>
                  <a:gd name="connsiteX2" fmla="*/ 42102 w 56373"/>
                  <a:gd name="connsiteY2" fmla="*/ 61369 h 61369"/>
                  <a:gd name="connsiteX3" fmla="*/ 42102 w 56373"/>
                  <a:gd name="connsiteY3" fmla="*/ 36036 h 61369"/>
                  <a:gd name="connsiteX4" fmla="*/ 14272 w 56373"/>
                  <a:gd name="connsiteY4" fmla="*/ 36036 h 61369"/>
                  <a:gd name="connsiteX5" fmla="*/ 14272 w 56373"/>
                  <a:gd name="connsiteY5" fmla="*/ 61369 h 61369"/>
                  <a:gd name="connsiteX6" fmla="*/ 0 w 56373"/>
                  <a:gd name="connsiteY6" fmla="*/ 61369 h 61369"/>
                  <a:gd name="connsiteX7" fmla="*/ 0 w 56373"/>
                  <a:gd name="connsiteY7" fmla="*/ 0 h 61369"/>
                  <a:gd name="connsiteX8" fmla="*/ 14272 w 56373"/>
                  <a:gd name="connsiteY8" fmla="*/ 0 h 61369"/>
                  <a:gd name="connsiteX9" fmla="*/ 14272 w 56373"/>
                  <a:gd name="connsiteY9" fmla="*/ 24262 h 61369"/>
                  <a:gd name="connsiteX10" fmla="*/ 42102 w 56373"/>
                  <a:gd name="connsiteY10" fmla="*/ 24262 h 61369"/>
                  <a:gd name="connsiteX11" fmla="*/ 42102 w 56373"/>
                  <a:gd name="connsiteY11" fmla="*/ 0 h 61369"/>
                  <a:gd name="connsiteX12" fmla="*/ 56374 w 56373"/>
                  <a:gd name="connsiteY12" fmla="*/ 0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373" h="61369">
                    <a:moveTo>
                      <a:pt x="56374" y="0"/>
                    </a:moveTo>
                    <a:lnTo>
                      <a:pt x="56374" y="61369"/>
                    </a:lnTo>
                    <a:lnTo>
                      <a:pt x="42102" y="61369"/>
                    </a:lnTo>
                    <a:lnTo>
                      <a:pt x="42102" y="36036"/>
                    </a:lnTo>
                    <a:lnTo>
                      <a:pt x="14272" y="36036"/>
                    </a:lnTo>
                    <a:lnTo>
                      <a:pt x="14272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14272" y="0"/>
                    </a:lnTo>
                    <a:lnTo>
                      <a:pt x="14272" y="24262"/>
                    </a:lnTo>
                    <a:lnTo>
                      <a:pt x="42102" y="24262"/>
                    </a:lnTo>
                    <a:lnTo>
                      <a:pt x="42102" y="0"/>
                    </a:lnTo>
                    <a:lnTo>
                      <a:pt x="563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5EA9537-2AD0-4B11-BE2B-E6B696C703BC}"/>
                  </a:ext>
                </a:extLst>
              </p:cNvPr>
              <p:cNvSpPr/>
              <p:nvPr/>
            </p:nvSpPr>
            <p:spPr>
              <a:xfrm>
                <a:off x="10005390" y="959727"/>
                <a:ext cx="47810" cy="61369"/>
              </a:xfrm>
              <a:custGeom>
                <a:avLst/>
                <a:gdLst>
                  <a:gd name="connsiteX0" fmla="*/ 47811 w 47810"/>
                  <a:gd name="connsiteY0" fmla="*/ 49952 h 61369"/>
                  <a:gd name="connsiteX1" fmla="*/ 47811 w 47810"/>
                  <a:gd name="connsiteY1" fmla="*/ 61369 h 61369"/>
                  <a:gd name="connsiteX2" fmla="*/ 0 w 47810"/>
                  <a:gd name="connsiteY2" fmla="*/ 61369 h 61369"/>
                  <a:gd name="connsiteX3" fmla="*/ 0 w 47810"/>
                  <a:gd name="connsiteY3" fmla="*/ 0 h 61369"/>
                  <a:gd name="connsiteX4" fmla="*/ 46384 w 47810"/>
                  <a:gd name="connsiteY4" fmla="*/ 0 h 61369"/>
                  <a:gd name="connsiteX5" fmla="*/ 46384 w 47810"/>
                  <a:gd name="connsiteY5" fmla="*/ 11418 h 61369"/>
                  <a:gd name="connsiteX6" fmla="*/ 13915 w 47810"/>
                  <a:gd name="connsiteY6" fmla="*/ 11418 h 61369"/>
                  <a:gd name="connsiteX7" fmla="*/ 13915 w 47810"/>
                  <a:gd name="connsiteY7" fmla="*/ 24619 h 61369"/>
                  <a:gd name="connsiteX8" fmla="*/ 42459 w 47810"/>
                  <a:gd name="connsiteY8" fmla="*/ 24619 h 61369"/>
                  <a:gd name="connsiteX9" fmla="*/ 42459 w 47810"/>
                  <a:gd name="connsiteY9" fmla="*/ 35680 h 61369"/>
                  <a:gd name="connsiteX10" fmla="*/ 13915 w 47810"/>
                  <a:gd name="connsiteY10" fmla="*/ 35680 h 61369"/>
                  <a:gd name="connsiteX11" fmla="*/ 13915 w 47810"/>
                  <a:gd name="connsiteY11" fmla="*/ 49952 h 61369"/>
                  <a:gd name="connsiteX12" fmla="*/ 47811 w 47810"/>
                  <a:gd name="connsiteY12" fmla="*/ 49952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810" h="61369">
                    <a:moveTo>
                      <a:pt x="47811" y="49952"/>
                    </a:moveTo>
                    <a:lnTo>
                      <a:pt x="47811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46384" y="0"/>
                    </a:lnTo>
                    <a:lnTo>
                      <a:pt x="46384" y="11418"/>
                    </a:lnTo>
                    <a:lnTo>
                      <a:pt x="13915" y="11418"/>
                    </a:lnTo>
                    <a:lnTo>
                      <a:pt x="13915" y="24619"/>
                    </a:lnTo>
                    <a:lnTo>
                      <a:pt x="42459" y="24619"/>
                    </a:lnTo>
                    <a:lnTo>
                      <a:pt x="42459" y="35680"/>
                    </a:lnTo>
                    <a:lnTo>
                      <a:pt x="13915" y="35680"/>
                    </a:lnTo>
                    <a:lnTo>
                      <a:pt x="13915" y="49952"/>
                    </a:lnTo>
                    <a:lnTo>
                      <a:pt x="47811" y="49952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8384D40-8217-4FFD-9E7D-4FB75E5D06E5}"/>
                  </a:ext>
                </a:extLst>
              </p:cNvPr>
              <p:cNvSpPr/>
              <p:nvPr/>
            </p:nvSpPr>
            <p:spPr>
              <a:xfrm>
                <a:off x="10088523" y="959727"/>
                <a:ext cx="68861" cy="61369"/>
              </a:xfrm>
              <a:custGeom>
                <a:avLst/>
                <a:gdLst>
                  <a:gd name="connsiteX0" fmla="*/ 48524 w 68861"/>
                  <a:gd name="connsiteY0" fmla="*/ 48168 h 61369"/>
                  <a:gd name="connsiteX1" fmla="*/ 19981 w 68861"/>
                  <a:gd name="connsiteY1" fmla="*/ 48168 h 61369"/>
                  <a:gd name="connsiteX2" fmla="*/ 14629 w 68861"/>
                  <a:gd name="connsiteY2" fmla="*/ 61369 h 61369"/>
                  <a:gd name="connsiteX3" fmla="*/ 0 w 68861"/>
                  <a:gd name="connsiteY3" fmla="*/ 61369 h 61369"/>
                  <a:gd name="connsiteX4" fmla="*/ 27473 w 68861"/>
                  <a:gd name="connsiteY4" fmla="*/ 0 h 61369"/>
                  <a:gd name="connsiteX5" fmla="*/ 41388 w 68861"/>
                  <a:gd name="connsiteY5" fmla="*/ 0 h 61369"/>
                  <a:gd name="connsiteX6" fmla="*/ 68862 w 68861"/>
                  <a:gd name="connsiteY6" fmla="*/ 61369 h 61369"/>
                  <a:gd name="connsiteX7" fmla="*/ 53876 w 68861"/>
                  <a:gd name="connsiteY7" fmla="*/ 61369 h 61369"/>
                  <a:gd name="connsiteX8" fmla="*/ 48524 w 68861"/>
                  <a:gd name="connsiteY8" fmla="*/ 48168 h 61369"/>
                  <a:gd name="connsiteX9" fmla="*/ 43886 w 68861"/>
                  <a:gd name="connsiteY9" fmla="*/ 37464 h 61369"/>
                  <a:gd name="connsiteX10" fmla="*/ 34253 w 68861"/>
                  <a:gd name="connsiteY10" fmla="*/ 13915 h 61369"/>
                  <a:gd name="connsiteX11" fmla="*/ 24619 w 68861"/>
                  <a:gd name="connsiteY11" fmla="*/ 37464 h 61369"/>
                  <a:gd name="connsiteX12" fmla="*/ 43886 w 68861"/>
                  <a:gd name="connsiteY12" fmla="*/ 37464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861" h="61369">
                    <a:moveTo>
                      <a:pt x="48524" y="48168"/>
                    </a:moveTo>
                    <a:lnTo>
                      <a:pt x="19981" y="48168"/>
                    </a:lnTo>
                    <a:lnTo>
                      <a:pt x="14629" y="61369"/>
                    </a:lnTo>
                    <a:lnTo>
                      <a:pt x="0" y="61369"/>
                    </a:lnTo>
                    <a:lnTo>
                      <a:pt x="27473" y="0"/>
                    </a:lnTo>
                    <a:lnTo>
                      <a:pt x="41388" y="0"/>
                    </a:lnTo>
                    <a:lnTo>
                      <a:pt x="68862" y="61369"/>
                    </a:lnTo>
                    <a:lnTo>
                      <a:pt x="53876" y="61369"/>
                    </a:lnTo>
                    <a:lnTo>
                      <a:pt x="48524" y="48168"/>
                    </a:lnTo>
                    <a:close/>
                    <a:moveTo>
                      <a:pt x="43886" y="37464"/>
                    </a:moveTo>
                    <a:lnTo>
                      <a:pt x="34253" y="13915"/>
                    </a:lnTo>
                    <a:lnTo>
                      <a:pt x="24619" y="37464"/>
                    </a:lnTo>
                    <a:lnTo>
                      <a:pt x="43886" y="3746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A05FA1C-40E3-408B-B39F-5CA3860143BD}"/>
                  </a:ext>
                </a:extLst>
              </p:cNvPr>
              <p:cNvSpPr/>
              <p:nvPr/>
            </p:nvSpPr>
            <p:spPr>
              <a:xfrm>
                <a:off x="10159883" y="958656"/>
                <a:ext cx="59585" cy="63509"/>
              </a:xfrm>
              <a:custGeom>
                <a:avLst/>
                <a:gdLst>
                  <a:gd name="connsiteX0" fmla="*/ 45670 w 59585"/>
                  <a:gd name="connsiteY0" fmla="*/ 30685 h 63509"/>
                  <a:gd name="connsiteX1" fmla="*/ 58515 w 59585"/>
                  <a:gd name="connsiteY1" fmla="*/ 30685 h 63509"/>
                  <a:gd name="connsiteX2" fmla="*/ 58515 w 59585"/>
                  <a:gd name="connsiteY2" fmla="*/ 55660 h 63509"/>
                  <a:gd name="connsiteX3" fmla="*/ 46740 w 59585"/>
                  <a:gd name="connsiteY3" fmla="*/ 61369 h 63509"/>
                  <a:gd name="connsiteX4" fmla="*/ 33539 w 59585"/>
                  <a:gd name="connsiteY4" fmla="*/ 63510 h 63509"/>
                  <a:gd name="connsiteX5" fmla="*/ 16413 w 59585"/>
                  <a:gd name="connsiteY5" fmla="*/ 59585 h 63509"/>
                  <a:gd name="connsiteX6" fmla="*/ 4282 w 59585"/>
                  <a:gd name="connsiteY6" fmla="*/ 48168 h 63509"/>
                  <a:gd name="connsiteX7" fmla="*/ 0 w 59585"/>
                  <a:gd name="connsiteY7" fmla="*/ 31755 h 63509"/>
                  <a:gd name="connsiteX8" fmla="*/ 4282 w 59585"/>
                  <a:gd name="connsiteY8" fmla="*/ 15342 h 63509"/>
                  <a:gd name="connsiteX9" fmla="*/ 16413 w 59585"/>
                  <a:gd name="connsiteY9" fmla="*/ 3925 h 63509"/>
                  <a:gd name="connsiteX10" fmla="*/ 33896 w 59585"/>
                  <a:gd name="connsiteY10" fmla="*/ 0 h 63509"/>
                  <a:gd name="connsiteX11" fmla="*/ 48524 w 59585"/>
                  <a:gd name="connsiteY11" fmla="*/ 2854 h 63509"/>
                  <a:gd name="connsiteX12" fmla="*/ 59585 w 59585"/>
                  <a:gd name="connsiteY12" fmla="*/ 10704 h 63509"/>
                  <a:gd name="connsiteX13" fmla="*/ 50308 w 59585"/>
                  <a:gd name="connsiteY13" fmla="*/ 19267 h 63509"/>
                  <a:gd name="connsiteX14" fmla="*/ 34253 w 59585"/>
                  <a:gd name="connsiteY14" fmla="*/ 12488 h 63509"/>
                  <a:gd name="connsiteX15" fmla="*/ 23905 w 59585"/>
                  <a:gd name="connsiteY15" fmla="*/ 14985 h 63509"/>
                  <a:gd name="connsiteX16" fmla="*/ 16769 w 59585"/>
                  <a:gd name="connsiteY16" fmla="*/ 21765 h 63509"/>
                  <a:gd name="connsiteX17" fmla="*/ 14272 w 59585"/>
                  <a:gd name="connsiteY17" fmla="*/ 32112 h 63509"/>
                  <a:gd name="connsiteX18" fmla="*/ 16769 w 59585"/>
                  <a:gd name="connsiteY18" fmla="*/ 42459 h 63509"/>
                  <a:gd name="connsiteX19" fmla="*/ 23905 w 59585"/>
                  <a:gd name="connsiteY19" fmla="*/ 49595 h 63509"/>
                  <a:gd name="connsiteX20" fmla="*/ 34253 w 59585"/>
                  <a:gd name="connsiteY20" fmla="*/ 52092 h 63509"/>
                  <a:gd name="connsiteX21" fmla="*/ 45313 w 59585"/>
                  <a:gd name="connsiteY21" fmla="*/ 49595 h 63509"/>
                  <a:gd name="connsiteX22" fmla="*/ 45313 w 59585"/>
                  <a:gd name="connsiteY22" fmla="*/ 30685 h 63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585" h="63509">
                    <a:moveTo>
                      <a:pt x="45670" y="30685"/>
                    </a:moveTo>
                    <a:lnTo>
                      <a:pt x="58515" y="30685"/>
                    </a:lnTo>
                    <a:lnTo>
                      <a:pt x="58515" y="55660"/>
                    </a:lnTo>
                    <a:cubicBezTo>
                      <a:pt x="55303" y="58158"/>
                      <a:pt x="51379" y="59942"/>
                      <a:pt x="46740" y="61369"/>
                    </a:cubicBezTo>
                    <a:cubicBezTo>
                      <a:pt x="42459" y="62796"/>
                      <a:pt x="37820" y="63510"/>
                      <a:pt x="33539" y="63510"/>
                    </a:cubicBezTo>
                    <a:cubicBezTo>
                      <a:pt x="27117" y="63510"/>
                      <a:pt x="21408" y="62083"/>
                      <a:pt x="16413" y="59585"/>
                    </a:cubicBezTo>
                    <a:cubicBezTo>
                      <a:pt x="11418" y="56731"/>
                      <a:pt x="7136" y="53163"/>
                      <a:pt x="4282" y="48168"/>
                    </a:cubicBezTo>
                    <a:cubicBezTo>
                      <a:pt x="1427" y="43172"/>
                      <a:pt x="0" y="37820"/>
                      <a:pt x="0" y="31755"/>
                    </a:cubicBezTo>
                    <a:cubicBezTo>
                      <a:pt x="0" y="25689"/>
                      <a:pt x="1427" y="20337"/>
                      <a:pt x="4282" y="15342"/>
                    </a:cubicBezTo>
                    <a:cubicBezTo>
                      <a:pt x="7136" y="10347"/>
                      <a:pt x="11061" y="6779"/>
                      <a:pt x="16413" y="3925"/>
                    </a:cubicBezTo>
                    <a:cubicBezTo>
                      <a:pt x="21408" y="1070"/>
                      <a:pt x="27473" y="0"/>
                      <a:pt x="33896" y="0"/>
                    </a:cubicBezTo>
                    <a:cubicBezTo>
                      <a:pt x="39248" y="0"/>
                      <a:pt x="44243" y="1070"/>
                      <a:pt x="48524" y="2854"/>
                    </a:cubicBezTo>
                    <a:cubicBezTo>
                      <a:pt x="52806" y="4638"/>
                      <a:pt x="56731" y="7136"/>
                      <a:pt x="59585" y="10704"/>
                    </a:cubicBezTo>
                    <a:lnTo>
                      <a:pt x="50308" y="19267"/>
                    </a:lnTo>
                    <a:cubicBezTo>
                      <a:pt x="46027" y="14629"/>
                      <a:pt x="40675" y="12488"/>
                      <a:pt x="34253" y="12488"/>
                    </a:cubicBezTo>
                    <a:cubicBezTo>
                      <a:pt x="30328" y="12488"/>
                      <a:pt x="26760" y="13201"/>
                      <a:pt x="23905" y="14985"/>
                    </a:cubicBezTo>
                    <a:cubicBezTo>
                      <a:pt x="20694" y="16769"/>
                      <a:pt x="18553" y="18910"/>
                      <a:pt x="16769" y="21765"/>
                    </a:cubicBezTo>
                    <a:cubicBezTo>
                      <a:pt x="14986" y="24619"/>
                      <a:pt x="14272" y="28187"/>
                      <a:pt x="14272" y="32112"/>
                    </a:cubicBezTo>
                    <a:cubicBezTo>
                      <a:pt x="14272" y="36036"/>
                      <a:pt x="14986" y="39248"/>
                      <a:pt x="16769" y="42459"/>
                    </a:cubicBezTo>
                    <a:cubicBezTo>
                      <a:pt x="18553" y="45313"/>
                      <a:pt x="20694" y="47811"/>
                      <a:pt x="23905" y="49595"/>
                    </a:cubicBezTo>
                    <a:cubicBezTo>
                      <a:pt x="26760" y="51379"/>
                      <a:pt x="30328" y="52092"/>
                      <a:pt x="34253" y="52092"/>
                    </a:cubicBezTo>
                    <a:cubicBezTo>
                      <a:pt x="38177" y="52092"/>
                      <a:pt x="42102" y="51379"/>
                      <a:pt x="45313" y="49595"/>
                    </a:cubicBezTo>
                    <a:lnTo>
                      <a:pt x="45313" y="30685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DA76247-6032-4616-A1C8-A6622BAF76C7}"/>
                  </a:ext>
                </a:extLst>
              </p:cNvPr>
              <p:cNvSpPr/>
              <p:nvPr/>
            </p:nvSpPr>
            <p:spPr>
              <a:xfrm>
                <a:off x="10234810" y="959727"/>
                <a:ext cx="54946" cy="61369"/>
              </a:xfrm>
              <a:custGeom>
                <a:avLst/>
                <a:gdLst>
                  <a:gd name="connsiteX0" fmla="*/ 39248 w 54946"/>
                  <a:gd name="connsiteY0" fmla="*/ 61369 h 61369"/>
                  <a:gd name="connsiteX1" fmla="*/ 27473 w 54946"/>
                  <a:gd name="connsiteY1" fmla="*/ 44243 h 61369"/>
                  <a:gd name="connsiteX2" fmla="*/ 26760 w 54946"/>
                  <a:gd name="connsiteY2" fmla="*/ 44243 h 61369"/>
                  <a:gd name="connsiteX3" fmla="*/ 14272 w 54946"/>
                  <a:gd name="connsiteY3" fmla="*/ 44243 h 61369"/>
                  <a:gd name="connsiteX4" fmla="*/ 14272 w 54946"/>
                  <a:gd name="connsiteY4" fmla="*/ 61369 h 61369"/>
                  <a:gd name="connsiteX5" fmla="*/ 0 w 54946"/>
                  <a:gd name="connsiteY5" fmla="*/ 61369 h 61369"/>
                  <a:gd name="connsiteX6" fmla="*/ 0 w 54946"/>
                  <a:gd name="connsiteY6" fmla="*/ 0 h 61369"/>
                  <a:gd name="connsiteX7" fmla="*/ 26760 w 54946"/>
                  <a:gd name="connsiteY7" fmla="*/ 0 h 61369"/>
                  <a:gd name="connsiteX8" fmla="*/ 41032 w 54946"/>
                  <a:gd name="connsiteY8" fmla="*/ 2854 h 61369"/>
                  <a:gd name="connsiteX9" fmla="*/ 50308 w 54946"/>
                  <a:gd name="connsiteY9" fmla="*/ 10704 h 61369"/>
                  <a:gd name="connsiteX10" fmla="*/ 53520 w 54946"/>
                  <a:gd name="connsiteY10" fmla="*/ 22478 h 61369"/>
                  <a:gd name="connsiteX11" fmla="*/ 50308 w 54946"/>
                  <a:gd name="connsiteY11" fmla="*/ 34252 h 61369"/>
                  <a:gd name="connsiteX12" fmla="*/ 41032 w 54946"/>
                  <a:gd name="connsiteY12" fmla="*/ 41745 h 61369"/>
                  <a:gd name="connsiteX13" fmla="*/ 54947 w 54946"/>
                  <a:gd name="connsiteY13" fmla="*/ 61369 h 61369"/>
                  <a:gd name="connsiteX14" fmla="*/ 39248 w 54946"/>
                  <a:gd name="connsiteY14" fmla="*/ 61369 h 61369"/>
                  <a:gd name="connsiteX15" fmla="*/ 35680 w 54946"/>
                  <a:gd name="connsiteY15" fmla="*/ 14272 h 61369"/>
                  <a:gd name="connsiteX16" fmla="*/ 26046 w 54946"/>
                  <a:gd name="connsiteY16" fmla="*/ 11418 h 61369"/>
                  <a:gd name="connsiteX17" fmla="*/ 14272 w 54946"/>
                  <a:gd name="connsiteY17" fmla="*/ 11418 h 61369"/>
                  <a:gd name="connsiteX18" fmla="*/ 14272 w 54946"/>
                  <a:gd name="connsiteY18" fmla="*/ 32825 h 61369"/>
                  <a:gd name="connsiteX19" fmla="*/ 26046 w 54946"/>
                  <a:gd name="connsiteY19" fmla="*/ 32825 h 61369"/>
                  <a:gd name="connsiteX20" fmla="*/ 35680 w 54946"/>
                  <a:gd name="connsiteY20" fmla="*/ 29971 h 61369"/>
                  <a:gd name="connsiteX21" fmla="*/ 38891 w 54946"/>
                  <a:gd name="connsiteY21" fmla="*/ 22121 h 61369"/>
                  <a:gd name="connsiteX22" fmla="*/ 35680 w 54946"/>
                  <a:gd name="connsiteY22" fmla="*/ 14272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946" h="61369">
                    <a:moveTo>
                      <a:pt x="39248" y="61369"/>
                    </a:moveTo>
                    <a:lnTo>
                      <a:pt x="27473" y="44243"/>
                    </a:lnTo>
                    <a:lnTo>
                      <a:pt x="26760" y="44243"/>
                    </a:lnTo>
                    <a:lnTo>
                      <a:pt x="14272" y="44243"/>
                    </a:lnTo>
                    <a:lnTo>
                      <a:pt x="14272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26760" y="0"/>
                    </a:lnTo>
                    <a:cubicBezTo>
                      <a:pt x="32112" y="0"/>
                      <a:pt x="37107" y="1070"/>
                      <a:pt x="41032" y="2854"/>
                    </a:cubicBezTo>
                    <a:cubicBezTo>
                      <a:pt x="44956" y="4638"/>
                      <a:pt x="48168" y="7136"/>
                      <a:pt x="50308" y="10704"/>
                    </a:cubicBezTo>
                    <a:cubicBezTo>
                      <a:pt x="52449" y="13915"/>
                      <a:pt x="53520" y="17840"/>
                      <a:pt x="53520" y="22478"/>
                    </a:cubicBezTo>
                    <a:cubicBezTo>
                      <a:pt x="53520" y="27117"/>
                      <a:pt x="52449" y="31041"/>
                      <a:pt x="50308" y="34252"/>
                    </a:cubicBezTo>
                    <a:cubicBezTo>
                      <a:pt x="48168" y="37464"/>
                      <a:pt x="44956" y="39961"/>
                      <a:pt x="41032" y="41745"/>
                    </a:cubicBezTo>
                    <a:lnTo>
                      <a:pt x="54947" y="61369"/>
                    </a:lnTo>
                    <a:lnTo>
                      <a:pt x="39248" y="61369"/>
                    </a:lnTo>
                    <a:close/>
                    <a:moveTo>
                      <a:pt x="35680" y="14272"/>
                    </a:moveTo>
                    <a:cubicBezTo>
                      <a:pt x="33539" y="12488"/>
                      <a:pt x="30328" y="11418"/>
                      <a:pt x="26046" y="11418"/>
                    </a:cubicBezTo>
                    <a:lnTo>
                      <a:pt x="14272" y="11418"/>
                    </a:lnTo>
                    <a:lnTo>
                      <a:pt x="14272" y="32825"/>
                    </a:lnTo>
                    <a:lnTo>
                      <a:pt x="26046" y="32825"/>
                    </a:lnTo>
                    <a:cubicBezTo>
                      <a:pt x="30328" y="32825"/>
                      <a:pt x="33539" y="31755"/>
                      <a:pt x="35680" y="29971"/>
                    </a:cubicBezTo>
                    <a:cubicBezTo>
                      <a:pt x="37820" y="28187"/>
                      <a:pt x="38891" y="25333"/>
                      <a:pt x="38891" y="22121"/>
                    </a:cubicBezTo>
                    <a:cubicBezTo>
                      <a:pt x="38891" y="18910"/>
                      <a:pt x="37820" y="16056"/>
                      <a:pt x="35680" y="142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E625890-DFF8-44B9-8F48-14695211BA56}"/>
                  </a:ext>
                </a:extLst>
              </p:cNvPr>
              <p:cNvSpPr/>
              <p:nvPr/>
            </p:nvSpPr>
            <p:spPr>
              <a:xfrm>
                <a:off x="10302601" y="959727"/>
                <a:ext cx="14271" cy="61369"/>
              </a:xfrm>
              <a:custGeom>
                <a:avLst/>
                <a:gdLst>
                  <a:gd name="connsiteX0" fmla="*/ 0 w 14271"/>
                  <a:gd name="connsiteY0" fmla="*/ 0 h 61369"/>
                  <a:gd name="connsiteX1" fmla="*/ 14272 w 14271"/>
                  <a:gd name="connsiteY1" fmla="*/ 0 h 61369"/>
                  <a:gd name="connsiteX2" fmla="*/ 14272 w 14271"/>
                  <a:gd name="connsiteY2" fmla="*/ 61369 h 61369"/>
                  <a:gd name="connsiteX3" fmla="*/ 0 w 14271"/>
                  <a:gd name="connsiteY3" fmla="*/ 61369 h 61369"/>
                  <a:gd name="connsiteX4" fmla="*/ 0 w 14271"/>
                  <a:gd name="connsiteY4" fmla="*/ 0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71" h="61369">
                    <a:moveTo>
                      <a:pt x="0" y="0"/>
                    </a:moveTo>
                    <a:lnTo>
                      <a:pt x="14272" y="0"/>
                    </a:lnTo>
                    <a:lnTo>
                      <a:pt x="14272" y="61369"/>
                    </a:lnTo>
                    <a:lnTo>
                      <a:pt x="0" y="613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C742BB6-7A86-46E4-B264-1F35BAD5E45B}"/>
                  </a:ext>
                </a:extLst>
              </p:cNvPr>
              <p:cNvSpPr/>
              <p:nvPr/>
            </p:nvSpPr>
            <p:spPr>
              <a:xfrm>
                <a:off x="10334356" y="960083"/>
                <a:ext cx="46383" cy="61369"/>
              </a:xfrm>
              <a:custGeom>
                <a:avLst/>
                <a:gdLst>
                  <a:gd name="connsiteX0" fmla="*/ 14272 w 46383"/>
                  <a:gd name="connsiteY0" fmla="*/ 11061 h 61369"/>
                  <a:gd name="connsiteX1" fmla="*/ 14272 w 46383"/>
                  <a:gd name="connsiteY1" fmla="*/ 27473 h 61369"/>
                  <a:gd name="connsiteX2" fmla="*/ 42816 w 46383"/>
                  <a:gd name="connsiteY2" fmla="*/ 27473 h 61369"/>
                  <a:gd name="connsiteX3" fmla="*/ 42816 w 46383"/>
                  <a:gd name="connsiteY3" fmla="*/ 38891 h 61369"/>
                  <a:gd name="connsiteX4" fmla="*/ 14272 w 46383"/>
                  <a:gd name="connsiteY4" fmla="*/ 38891 h 61369"/>
                  <a:gd name="connsiteX5" fmla="*/ 14272 w 46383"/>
                  <a:gd name="connsiteY5" fmla="*/ 61369 h 61369"/>
                  <a:gd name="connsiteX6" fmla="*/ 0 w 46383"/>
                  <a:gd name="connsiteY6" fmla="*/ 61369 h 61369"/>
                  <a:gd name="connsiteX7" fmla="*/ 0 w 46383"/>
                  <a:gd name="connsiteY7" fmla="*/ 0 h 61369"/>
                  <a:gd name="connsiteX8" fmla="*/ 46384 w 46383"/>
                  <a:gd name="connsiteY8" fmla="*/ 0 h 61369"/>
                  <a:gd name="connsiteX9" fmla="*/ 46384 w 46383"/>
                  <a:gd name="connsiteY9" fmla="*/ 11417 h 61369"/>
                  <a:gd name="connsiteX10" fmla="*/ 14272 w 46383"/>
                  <a:gd name="connsiteY10" fmla="*/ 11417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83" h="61369">
                    <a:moveTo>
                      <a:pt x="14272" y="11061"/>
                    </a:moveTo>
                    <a:lnTo>
                      <a:pt x="14272" y="27473"/>
                    </a:lnTo>
                    <a:lnTo>
                      <a:pt x="42816" y="27473"/>
                    </a:lnTo>
                    <a:lnTo>
                      <a:pt x="42816" y="38891"/>
                    </a:lnTo>
                    <a:lnTo>
                      <a:pt x="14272" y="38891"/>
                    </a:lnTo>
                    <a:lnTo>
                      <a:pt x="14272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46384" y="0"/>
                    </a:lnTo>
                    <a:lnTo>
                      <a:pt x="46384" y="11417"/>
                    </a:lnTo>
                    <a:lnTo>
                      <a:pt x="14272" y="11417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2109701-63E5-4597-9449-1D1C2ECA2B4C}"/>
                  </a:ext>
                </a:extLst>
              </p:cNvPr>
              <p:cNvSpPr/>
              <p:nvPr/>
            </p:nvSpPr>
            <p:spPr>
              <a:xfrm>
                <a:off x="10388589" y="958299"/>
                <a:ext cx="67077" cy="64223"/>
              </a:xfrm>
              <a:custGeom>
                <a:avLst/>
                <a:gdLst>
                  <a:gd name="connsiteX0" fmla="*/ 16413 w 67077"/>
                  <a:gd name="connsiteY0" fmla="*/ 59942 h 64223"/>
                  <a:gd name="connsiteX1" fmla="*/ 4282 w 67077"/>
                  <a:gd name="connsiteY1" fmla="*/ 48524 h 64223"/>
                  <a:gd name="connsiteX2" fmla="*/ 0 w 67077"/>
                  <a:gd name="connsiteY2" fmla="*/ 32112 h 64223"/>
                  <a:gd name="connsiteX3" fmla="*/ 4282 w 67077"/>
                  <a:gd name="connsiteY3" fmla="*/ 15699 h 64223"/>
                  <a:gd name="connsiteX4" fmla="*/ 16413 w 67077"/>
                  <a:gd name="connsiteY4" fmla="*/ 4282 h 64223"/>
                  <a:gd name="connsiteX5" fmla="*/ 33539 w 67077"/>
                  <a:gd name="connsiteY5" fmla="*/ 0 h 64223"/>
                  <a:gd name="connsiteX6" fmla="*/ 50665 w 67077"/>
                  <a:gd name="connsiteY6" fmla="*/ 4282 h 64223"/>
                  <a:gd name="connsiteX7" fmla="*/ 62796 w 67077"/>
                  <a:gd name="connsiteY7" fmla="*/ 15699 h 64223"/>
                  <a:gd name="connsiteX8" fmla="*/ 67078 w 67077"/>
                  <a:gd name="connsiteY8" fmla="*/ 32112 h 64223"/>
                  <a:gd name="connsiteX9" fmla="*/ 62796 w 67077"/>
                  <a:gd name="connsiteY9" fmla="*/ 48524 h 64223"/>
                  <a:gd name="connsiteX10" fmla="*/ 50665 w 67077"/>
                  <a:gd name="connsiteY10" fmla="*/ 59942 h 64223"/>
                  <a:gd name="connsiteX11" fmla="*/ 33539 w 67077"/>
                  <a:gd name="connsiteY11" fmla="*/ 64223 h 64223"/>
                  <a:gd name="connsiteX12" fmla="*/ 16413 w 67077"/>
                  <a:gd name="connsiteY12" fmla="*/ 59942 h 64223"/>
                  <a:gd name="connsiteX13" fmla="*/ 43529 w 67077"/>
                  <a:gd name="connsiteY13" fmla="*/ 49238 h 64223"/>
                  <a:gd name="connsiteX14" fmla="*/ 50308 w 67077"/>
                  <a:gd name="connsiteY14" fmla="*/ 42102 h 64223"/>
                  <a:gd name="connsiteX15" fmla="*/ 52806 w 67077"/>
                  <a:gd name="connsiteY15" fmla="*/ 31755 h 64223"/>
                  <a:gd name="connsiteX16" fmla="*/ 50308 w 67077"/>
                  <a:gd name="connsiteY16" fmla="*/ 21408 h 64223"/>
                  <a:gd name="connsiteX17" fmla="*/ 43529 w 67077"/>
                  <a:gd name="connsiteY17" fmla="*/ 14272 h 64223"/>
                  <a:gd name="connsiteX18" fmla="*/ 33539 w 67077"/>
                  <a:gd name="connsiteY18" fmla="*/ 11774 h 64223"/>
                  <a:gd name="connsiteX19" fmla="*/ 23549 w 67077"/>
                  <a:gd name="connsiteY19" fmla="*/ 14272 h 64223"/>
                  <a:gd name="connsiteX20" fmla="*/ 16769 w 67077"/>
                  <a:gd name="connsiteY20" fmla="*/ 21408 h 64223"/>
                  <a:gd name="connsiteX21" fmla="*/ 14272 w 67077"/>
                  <a:gd name="connsiteY21" fmla="*/ 31755 h 64223"/>
                  <a:gd name="connsiteX22" fmla="*/ 16769 w 67077"/>
                  <a:gd name="connsiteY22" fmla="*/ 42102 h 64223"/>
                  <a:gd name="connsiteX23" fmla="*/ 23549 w 67077"/>
                  <a:gd name="connsiteY23" fmla="*/ 49238 h 64223"/>
                  <a:gd name="connsiteX24" fmla="*/ 33539 w 67077"/>
                  <a:gd name="connsiteY24" fmla="*/ 51736 h 64223"/>
                  <a:gd name="connsiteX25" fmla="*/ 43529 w 67077"/>
                  <a:gd name="connsiteY25" fmla="*/ 49238 h 6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077" h="64223">
                    <a:moveTo>
                      <a:pt x="16413" y="59942"/>
                    </a:moveTo>
                    <a:cubicBezTo>
                      <a:pt x="11418" y="57087"/>
                      <a:pt x="7136" y="53520"/>
                      <a:pt x="4282" y="48524"/>
                    </a:cubicBezTo>
                    <a:cubicBezTo>
                      <a:pt x="1427" y="43529"/>
                      <a:pt x="0" y="38177"/>
                      <a:pt x="0" y="32112"/>
                    </a:cubicBezTo>
                    <a:cubicBezTo>
                      <a:pt x="0" y="26046"/>
                      <a:pt x="1427" y="20694"/>
                      <a:pt x="4282" y="15699"/>
                    </a:cubicBezTo>
                    <a:cubicBezTo>
                      <a:pt x="7136" y="10704"/>
                      <a:pt x="11061" y="7136"/>
                      <a:pt x="16413" y="4282"/>
                    </a:cubicBezTo>
                    <a:cubicBezTo>
                      <a:pt x="21408" y="1427"/>
                      <a:pt x="27473" y="0"/>
                      <a:pt x="33539" y="0"/>
                    </a:cubicBezTo>
                    <a:cubicBezTo>
                      <a:pt x="39961" y="0"/>
                      <a:pt x="45670" y="1427"/>
                      <a:pt x="50665" y="4282"/>
                    </a:cubicBezTo>
                    <a:cubicBezTo>
                      <a:pt x="55660" y="7136"/>
                      <a:pt x="59942" y="10704"/>
                      <a:pt x="62796" y="15699"/>
                    </a:cubicBezTo>
                    <a:cubicBezTo>
                      <a:pt x="65651" y="20694"/>
                      <a:pt x="67078" y="26046"/>
                      <a:pt x="67078" y="32112"/>
                    </a:cubicBezTo>
                    <a:cubicBezTo>
                      <a:pt x="67078" y="38177"/>
                      <a:pt x="65651" y="43529"/>
                      <a:pt x="62796" y="48524"/>
                    </a:cubicBezTo>
                    <a:cubicBezTo>
                      <a:pt x="59942" y="53520"/>
                      <a:pt x="56017" y="57087"/>
                      <a:pt x="50665" y="59942"/>
                    </a:cubicBezTo>
                    <a:cubicBezTo>
                      <a:pt x="45670" y="62796"/>
                      <a:pt x="39961" y="64223"/>
                      <a:pt x="33539" y="64223"/>
                    </a:cubicBezTo>
                    <a:cubicBezTo>
                      <a:pt x="27473" y="63867"/>
                      <a:pt x="21765" y="62796"/>
                      <a:pt x="16413" y="59942"/>
                    </a:cubicBezTo>
                    <a:close/>
                    <a:moveTo>
                      <a:pt x="43529" y="49238"/>
                    </a:moveTo>
                    <a:cubicBezTo>
                      <a:pt x="46384" y="47454"/>
                      <a:pt x="48881" y="45313"/>
                      <a:pt x="50308" y="42102"/>
                    </a:cubicBezTo>
                    <a:cubicBezTo>
                      <a:pt x="52092" y="39248"/>
                      <a:pt x="52806" y="35680"/>
                      <a:pt x="52806" y="31755"/>
                    </a:cubicBezTo>
                    <a:cubicBezTo>
                      <a:pt x="52806" y="27830"/>
                      <a:pt x="52092" y="24619"/>
                      <a:pt x="50308" y="21408"/>
                    </a:cubicBezTo>
                    <a:cubicBezTo>
                      <a:pt x="48524" y="18553"/>
                      <a:pt x="46384" y="16056"/>
                      <a:pt x="43529" y="14272"/>
                    </a:cubicBezTo>
                    <a:cubicBezTo>
                      <a:pt x="40675" y="12488"/>
                      <a:pt x="37464" y="11774"/>
                      <a:pt x="33539" y="11774"/>
                    </a:cubicBezTo>
                    <a:cubicBezTo>
                      <a:pt x="29614" y="11774"/>
                      <a:pt x="26760" y="12488"/>
                      <a:pt x="23549" y="14272"/>
                    </a:cubicBezTo>
                    <a:cubicBezTo>
                      <a:pt x="20694" y="16056"/>
                      <a:pt x="18197" y="18197"/>
                      <a:pt x="16769" y="21408"/>
                    </a:cubicBezTo>
                    <a:cubicBezTo>
                      <a:pt x="14986" y="24262"/>
                      <a:pt x="14272" y="27830"/>
                      <a:pt x="14272" y="31755"/>
                    </a:cubicBezTo>
                    <a:cubicBezTo>
                      <a:pt x="14272" y="35680"/>
                      <a:pt x="14986" y="38891"/>
                      <a:pt x="16769" y="42102"/>
                    </a:cubicBezTo>
                    <a:cubicBezTo>
                      <a:pt x="18553" y="44956"/>
                      <a:pt x="20694" y="47454"/>
                      <a:pt x="23549" y="49238"/>
                    </a:cubicBezTo>
                    <a:cubicBezTo>
                      <a:pt x="26403" y="51022"/>
                      <a:pt x="29614" y="51736"/>
                      <a:pt x="33539" y="51736"/>
                    </a:cubicBezTo>
                    <a:cubicBezTo>
                      <a:pt x="37464" y="51736"/>
                      <a:pt x="40675" y="51022"/>
                      <a:pt x="43529" y="49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3CC6157-908A-472F-BFF8-91F7E19A6CE4}"/>
                  </a:ext>
                </a:extLst>
              </p:cNvPr>
              <p:cNvSpPr/>
              <p:nvPr/>
            </p:nvSpPr>
            <p:spPr>
              <a:xfrm>
                <a:off x="10466014" y="958299"/>
                <a:ext cx="67077" cy="64223"/>
              </a:xfrm>
              <a:custGeom>
                <a:avLst/>
                <a:gdLst>
                  <a:gd name="connsiteX0" fmla="*/ 16413 w 67077"/>
                  <a:gd name="connsiteY0" fmla="*/ 59942 h 64223"/>
                  <a:gd name="connsiteX1" fmla="*/ 4281 w 67077"/>
                  <a:gd name="connsiteY1" fmla="*/ 48524 h 64223"/>
                  <a:gd name="connsiteX2" fmla="*/ 0 w 67077"/>
                  <a:gd name="connsiteY2" fmla="*/ 32112 h 64223"/>
                  <a:gd name="connsiteX3" fmla="*/ 4281 w 67077"/>
                  <a:gd name="connsiteY3" fmla="*/ 15699 h 64223"/>
                  <a:gd name="connsiteX4" fmla="*/ 16413 w 67077"/>
                  <a:gd name="connsiteY4" fmla="*/ 4282 h 64223"/>
                  <a:gd name="connsiteX5" fmla="*/ 33539 w 67077"/>
                  <a:gd name="connsiteY5" fmla="*/ 0 h 64223"/>
                  <a:gd name="connsiteX6" fmla="*/ 50665 w 67077"/>
                  <a:gd name="connsiteY6" fmla="*/ 4282 h 64223"/>
                  <a:gd name="connsiteX7" fmla="*/ 62796 w 67077"/>
                  <a:gd name="connsiteY7" fmla="*/ 15699 h 64223"/>
                  <a:gd name="connsiteX8" fmla="*/ 67078 w 67077"/>
                  <a:gd name="connsiteY8" fmla="*/ 32112 h 64223"/>
                  <a:gd name="connsiteX9" fmla="*/ 62796 w 67077"/>
                  <a:gd name="connsiteY9" fmla="*/ 48524 h 64223"/>
                  <a:gd name="connsiteX10" fmla="*/ 50665 w 67077"/>
                  <a:gd name="connsiteY10" fmla="*/ 59942 h 64223"/>
                  <a:gd name="connsiteX11" fmla="*/ 33539 w 67077"/>
                  <a:gd name="connsiteY11" fmla="*/ 64223 h 64223"/>
                  <a:gd name="connsiteX12" fmla="*/ 16413 w 67077"/>
                  <a:gd name="connsiteY12" fmla="*/ 59942 h 64223"/>
                  <a:gd name="connsiteX13" fmla="*/ 43529 w 67077"/>
                  <a:gd name="connsiteY13" fmla="*/ 49238 h 64223"/>
                  <a:gd name="connsiteX14" fmla="*/ 50308 w 67077"/>
                  <a:gd name="connsiteY14" fmla="*/ 42102 h 64223"/>
                  <a:gd name="connsiteX15" fmla="*/ 52806 w 67077"/>
                  <a:gd name="connsiteY15" fmla="*/ 31755 h 64223"/>
                  <a:gd name="connsiteX16" fmla="*/ 50308 w 67077"/>
                  <a:gd name="connsiteY16" fmla="*/ 21408 h 64223"/>
                  <a:gd name="connsiteX17" fmla="*/ 43529 w 67077"/>
                  <a:gd name="connsiteY17" fmla="*/ 14272 h 64223"/>
                  <a:gd name="connsiteX18" fmla="*/ 33539 w 67077"/>
                  <a:gd name="connsiteY18" fmla="*/ 11774 h 64223"/>
                  <a:gd name="connsiteX19" fmla="*/ 23549 w 67077"/>
                  <a:gd name="connsiteY19" fmla="*/ 14272 h 64223"/>
                  <a:gd name="connsiteX20" fmla="*/ 16769 w 67077"/>
                  <a:gd name="connsiteY20" fmla="*/ 21408 h 64223"/>
                  <a:gd name="connsiteX21" fmla="*/ 14272 w 67077"/>
                  <a:gd name="connsiteY21" fmla="*/ 31755 h 64223"/>
                  <a:gd name="connsiteX22" fmla="*/ 16769 w 67077"/>
                  <a:gd name="connsiteY22" fmla="*/ 42102 h 64223"/>
                  <a:gd name="connsiteX23" fmla="*/ 23549 w 67077"/>
                  <a:gd name="connsiteY23" fmla="*/ 49238 h 64223"/>
                  <a:gd name="connsiteX24" fmla="*/ 33539 w 67077"/>
                  <a:gd name="connsiteY24" fmla="*/ 51736 h 64223"/>
                  <a:gd name="connsiteX25" fmla="*/ 43529 w 67077"/>
                  <a:gd name="connsiteY25" fmla="*/ 49238 h 6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077" h="64223">
                    <a:moveTo>
                      <a:pt x="16413" y="59942"/>
                    </a:moveTo>
                    <a:cubicBezTo>
                      <a:pt x="11417" y="57087"/>
                      <a:pt x="7136" y="53520"/>
                      <a:pt x="4281" y="48524"/>
                    </a:cubicBezTo>
                    <a:cubicBezTo>
                      <a:pt x="1427" y="43529"/>
                      <a:pt x="0" y="38177"/>
                      <a:pt x="0" y="32112"/>
                    </a:cubicBezTo>
                    <a:cubicBezTo>
                      <a:pt x="0" y="26046"/>
                      <a:pt x="1427" y="20694"/>
                      <a:pt x="4281" y="15699"/>
                    </a:cubicBezTo>
                    <a:cubicBezTo>
                      <a:pt x="7136" y="10704"/>
                      <a:pt x="11061" y="7136"/>
                      <a:pt x="16413" y="4282"/>
                    </a:cubicBezTo>
                    <a:cubicBezTo>
                      <a:pt x="21408" y="1427"/>
                      <a:pt x="27473" y="0"/>
                      <a:pt x="33539" y="0"/>
                    </a:cubicBezTo>
                    <a:cubicBezTo>
                      <a:pt x="39961" y="0"/>
                      <a:pt x="45670" y="1427"/>
                      <a:pt x="50665" y="4282"/>
                    </a:cubicBezTo>
                    <a:cubicBezTo>
                      <a:pt x="55660" y="7136"/>
                      <a:pt x="59942" y="10704"/>
                      <a:pt x="62796" y="15699"/>
                    </a:cubicBezTo>
                    <a:cubicBezTo>
                      <a:pt x="65651" y="20694"/>
                      <a:pt x="67078" y="26046"/>
                      <a:pt x="67078" y="32112"/>
                    </a:cubicBezTo>
                    <a:cubicBezTo>
                      <a:pt x="67078" y="38177"/>
                      <a:pt x="65651" y="43529"/>
                      <a:pt x="62796" y="48524"/>
                    </a:cubicBezTo>
                    <a:cubicBezTo>
                      <a:pt x="59942" y="53520"/>
                      <a:pt x="56017" y="57087"/>
                      <a:pt x="50665" y="59942"/>
                    </a:cubicBezTo>
                    <a:cubicBezTo>
                      <a:pt x="45670" y="62796"/>
                      <a:pt x="39961" y="64223"/>
                      <a:pt x="33539" y="64223"/>
                    </a:cubicBezTo>
                    <a:cubicBezTo>
                      <a:pt x="27473" y="63867"/>
                      <a:pt x="21765" y="62796"/>
                      <a:pt x="16413" y="59942"/>
                    </a:cubicBezTo>
                    <a:close/>
                    <a:moveTo>
                      <a:pt x="43529" y="49238"/>
                    </a:moveTo>
                    <a:cubicBezTo>
                      <a:pt x="46384" y="47454"/>
                      <a:pt x="48881" y="45313"/>
                      <a:pt x="50308" y="42102"/>
                    </a:cubicBezTo>
                    <a:cubicBezTo>
                      <a:pt x="52092" y="39248"/>
                      <a:pt x="52806" y="35680"/>
                      <a:pt x="52806" y="31755"/>
                    </a:cubicBezTo>
                    <a:cubicBezTo>
                      <a:pt x="52806" y="27830"/>
                      <a:pt x="52092" y="24619"/>
                      <a:pt x="50308" y="21408"/>
                    </a:cubicBezTo>
                    <a:cubicBezTo>
                      <a:pt x="48524" y="18553"/>
                      <a:pt x="46384" y="16056"/>
                      <a:pt x="43529" y="14272"/>
                    </a:cubicBezTo>
                    <a:cubicBezTo>
                      <a:pt x="40675" y="12488"/>
                      <a:pt x="37464" y="11774"/>
                      <a:pt x="33539" y="11774"/>
                    </a:cubicBezTo>
                    <a:cubicBezTo>
                      <a:pt x="29614" y="11774"/>
                      <a:pt x="26760" y="12488"/>
                      <a:pt x="23549" y="14272"/>
                    </a:cubicBezTo>
                    <a:cubicBezTo>
                      <a:pt x="20694" y="16056"/>
                      <a:pt x="18197" y="18197"/>
                      <a:pt x="16769" y="21408"/>
                    </a:cubicBezTo>
                    <a:cubicBezTo>
                      <a:pt x="14985" y="24262"/>
                      <a:pt x="14272" y="27830"/>
                      <a:pt x="14272" y="31755"/>
                    </a:cubicBezTo>
                    <a:cubicBezTo>
                      <a:pt x="14272" y="35680"/>
                      <a:pt x="14985" y="38891"/>
                      <a:pt x="16769" y="42102"/>
                    </a:cubicBezTo>
                    <a:cubicBezTo>
                      <a:pt x="18553" y="44956"/>
                      <a:pt x="20694" y="47454"/>
                      <a:pt x="23549" y="49238"/>
                    </a:cubicBezTo>
                    <a:cubicBezTo>
                      <a:pt x="26403" y="51022"/>
                      <a:pt x="29614" y="51736"/>
                      <a:pt x="33539" y="51736"/>
                    </a:cubicBezTo>
                    <a:cubicBezTo>
                      <a:pt x="37464" y="51736"/>
                      <a:pt x="40675" y="51022"/>
                      <a:pt x="43529" y="49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02B6C5C-63F5-43B1-A07D-C55C79423253}"/>
                  </a:ext>
                </a:extLst>
              </p:cNvPr>
              <p:cNvSpPr/>
              <p:nvPr/>
            </p:nvSpPr>
            <p:spPr>
              <a:xfrm>
                <a:off x="10547007" y="959727"/>
                <a:ext cx="62082" cy="61369"/>
              </a:xfrm>
              <a:custGeom>
                <a:avLst/>
                <a:gdLst>
                  <a:gd name="connsiteX0" fmla="*/ 0 w 62082"/>
                  <a:gd name="connsiteY0" fmla="*/ 0 h 61369"/>
                  <a:gd name="connsiteX1" fmla="*/ 27830 w 62082"/>
                  <a:gd name="connsiteY1" fmla="*/ 0 h 61369"/>
                  <a:gd name="connsiteX2" fmla="*/ 45670 w 62082"/>
                  <a:gd name="connsiteY2" fmla="*/ 3925 h 61369"/>
                  <a:gd name="connsiteX3" fmla="*/ 57801 w 62082"/>
                  <a:gd name="connsiteY3" fmla="*/ 14629 h 61369"/>
                  <a:gd name="connsiteX4" fmla="*/ 62083 w 62082"/>
                  <a:gd name="connsiteY4" fmla="*/ 30685 h 61369"/>
                  <a:gd name="connsiteX5" fmla="*/ 57801 w 62082"/>
                  <a:gd name="connsiteY5" fmla="*/ 46740 h 61369"/>
                  <a:gd name="connsiteX6" fmla="*/ 45670 w 62082"/>
                  <a:gd name="connsiteY6" fmla="*/ 57444 h 61369"/>
                  <a:gd name="connsiteX7" fmla="*/ 27830 w 62082"/>
                  <a:gd name="connsiteY7" fmla="*/ 61369 h 61369"/>
                  <a:gd name="connsiteX8" fmla="*/ 0 w 62082"/>
                  <a:gd name="connsiteY8" fmla="*/ 61369 h 61369"/>
                  <a:gd name="connsiteX9" fmla="*/ 0 w 62082"/>
                  <a:gd name="connsiteY9" fmla="*/ 0 h 61369"/>
                  <a:gd name="connsiteX10" fmla="*/ 27473 w 62082"/>
                  <a:gd name="connsiteY10" fmla="*/ 49952 h 61369"/>
                  <a:gd name="connsiteX11" fmla="*/ 42102 w 62082"/>
                  <a:gd name="connsiteY11" fmla="*/ 44956 h 61369"/>
                  <a:gd name="connsiteX12" fmla="*/ 47454 w 62082"/>
                  <a:gd name="connsiteY12" fmla="*/ 31041 h 61369"/>
                  <a:gd name="connsiteX13" fmla="*/ 42102 w 62082"/>
                  <a:gd name="connsiteY13" fmla="*/ 17126 h 61369"/>
                  <a:gd name="connsiteX14" fmla="*/ 27473 w 62082"/>
                  <a:gd name="connsiteY14" fmla="*/ 12131 h 61369"/>
                  <a:gd name="connsiteX15" fmla="*/ 14629 w 62082"/>
                  <a:gd name="connsiteY15" fmla="*/ 12131 h 61369"/>
                  <a:gd name="connsiteX16" fmla="*/ 14629 w 62082"/>
                  <a:gd name="connsiteY16" fmla="*/ 50308 h 61369"/>
                  <a:gd name="connsiteX17" fmla="*/ 27473 w 62082"/>
                  <a:gd name="connsiteY17" fmla="*/ 50308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082" h="61369">
                    <a:moveTo>
                      <a:pt x="0" y="0"/>
                    </a:moveTo>
                    <a:lnTo>
                      <a:pt x="27830" y="0"/>
                    </a:lnTo>
                    <a:cubicBezTo>
                      <a:pt x="34609" y="0"/>
                      <a:pt x="40318" y="1427"/>
                      <a:pt x="45670" y="3925"/>
                    </a:cubicBezTo>
                    <a:cubicBezTo>
                      <a:pt x="50665" y="6422"/>
                      <a:pt x="54947" y="9990"/>
                      <a:pt x="57801" y="14629"/>
                    </a:cubicBezTo>
                    <a:cubicBezTo>
                      <a:pt x="60655" y="19267"/>
                      <a:pt x="62083" y="24619"/>
                      <a:pt x="62083" y="30685"/>
                    </a:cubicBezTo>
                    <a:cubicBezTo>
                      <a:pt x="62083" y="36750"/>
                      <a:pt x="60655" y="42102"/>
                      <a:pt x="57801" y="46740"/>
                    </a:cubicBezTo>
                    <a:cubicBezTo>
                      <a:pt x="54947" y="51379"/>
                      <a:pt x="51022" y="54947"/>
                      <a:pt x="45670" y="57444"/>
                    </a:cubicBezTo>
                    <a:cubicBezTo>
                      <a:pt x="40675" y="59942"/>
                      <a:pt x="34609" y="61369"/>
                      <a:pt x="27830" y="61369"/>
                    </a:cubicBezTo>
                    <a:lnTo>
                      <a:pt x="0" y="61369"/>
                    </a:lnTo>
                    <a:lnTo>
                      <a:pt x="0" y="0"/>
                    </a:lnTo>
                    <a:close/>
                    <a:moveTo>
                      <a:pt x="27473" y="49952"/>
                    </a:moveTo>
                    <a:cubicBezTo>
                      <a:pt x="33539" y="49952"/>
                      <a:pt x="38534" y="48168"/>
                      <a:pt x="42102" y="44956"/>
                    </a:cubicBezTo>
                    <a:cubicBezTo>
                      <a:pt x="45670" y="41388"/>
                      <a:pt x="47454" y="36750"/>
                      <a:pt x="47454" y="31041"/>
                    </a:cubicBezTo>
                    <a:cubicBezTo>
                      <a:pt x="47454" y="25333"/>
                      <a:pt x="45670" y="20694"/>
                      <a:pt x="42102" y="17126"/>
                    </a:cubicBezTo>
                    <a:cubicBezTo>
                      <a:pt x="38534" y="13558"/>
                      <a:pt x="33539" y="12131"/>
                      <a:pt x="27473" y="12131"/>
                    </a:cubicBezTo>
                    <a:lnTo>
                      <a:pt x="14629" y="12131"/>
                    </a:lnTo>
                    <a:lnTo>
                      <a:pt x="14629" y="50308"/>
                    </a:lnTo>
                    <a:lnTo>
                      <a:pt x="27473" y="50308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EC0ADC2-1DB4-4F26-9689-D71CCDBE68FE}"/>
                  </a:ext>
                </a:extLst>
              </p:cNvPr>
              <p:cNvSpPr/>
              <p:nvPr/>
            </p:nvSpPr>
            <p:spPr>
              <a:xfrm>
                <a:off x="10651549" y="959727"/>
                <a:ext cx="62082" cy="61369"/>
              </a:xfrm>
              <a:custGeom>
                <a:avLst/>
                <a:gdLst>
                  <a:gd name="connsiteX0" fmla="*/ 0 w 62082"/>
                  <a:gd name="connsiteY0" fmla="*/ 0 h 61369"/>
                  <a:gd name="connsiteX1" fmla="*/ 27830 w 62082"/>
                  <a:gd name="connsiteY1" fmla="*/ 0 h 61369"/>
                  <a:gd name="connsiteX2" fmla="*/ 45670 w 62082"/>
                  <a:gd name="connsiteY2" fmla="*/ 3925 h 61369"/>
                  <a:gd name="connsiteX3" fmla="*/ 57801 w 62082"/>
                  <a:gd name="connsiteY3" fmla="*/ 14629 h 61369"/>
                  <a:gd name="connsiteX4" fmla="*/ 62083 w 62082"/>
                  <a:gd name="connsiteY4" fmla="*/ 30685 h 61369"/>
                  <a:gd name="connsiteX5" fmla="*/ 57801 w 62082"/>
                  <a:gd name="connsiteY5" fmla="*/ 46740 h 61369"/>
                  <a:gd name="connsiteX6" fmla="*/ 45670 w 62082"/>
                  <a:gd name="connsiteY6" fmla="*/ 57444 h 61369"/>
                  <a:gd name="connsiteX7" fmla="*/ 27830 w 62082"/>
                  <a:gd name="connsiteY7" fmla="*/ 61369 h 61369"/>
                  <a:gd name="connsiteX8" fmla="*/ 0 w 62082"/>
                  <a:gd name="connsiteY8" fmla="*/ 61369 h 61369"/>
                  <a:gd name="connsiteX9" fmla="*/ 0 w 62082"/>
                  <a:gd name="connsiteY9" fmla="*/ 0 h 61369"/>
                  <a:gd name="connsiteX10" fmla="*/ 27473 w 62082"/>
                  <a:gd name="connsiteY10" fmla="*/ 49952 h 61369"/>
                  <a:gd name="connsiteX11" fmla="*/ 42102 w 62082"/>
                  <a:gd name="connsiteY11" fmla="*/ 44956 h 61369"/>
                  <a:gd name="connsiteX12" fmla="*/ 47454 w 62082"/>
                  <a:gd name="connsiteY12" fmla="*/ 31041 h 61369"/>
                  <a:gd name="connsiteX13" fmla="*/ 42102 w 62082"/>
                  <a:gd name="connsiteY13" fmla="*/ 17126 h 61369"/>
                  <a:gd name="connsiteX14" fmla="*/ 27473 w 62082"/>
                  <a:gd name="connsiteY14" fmla="*/ 12131 h 61369"/>
                  <a:gd name="connsiteX15" fmla="*/ 14629 w 62082"/>
                  <a:gd name="connsiteY15" fmla="*/ 12131 h 61369"/>
                  <a:gd name="connsiteX16" fmla="*/ 14629 w 62082"/>
                  <a:gd name="connsiteY16" fmla="*/ 50308 h 61369"/>
                  <a:gd name="connsiteX17" fmla="*/ 27473 w 62082"/>
                  <a:gd name="connsiteY17" fmla="*/ 50308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082" h="61369">
                    <a:moveTo>
                      <a:pt x="0" y="0"/>
                    </a:moveTo>
                    <a:lnTo>
                      <a:pt x="27830" y="0"/>
                    </a:lnTo>
                    <a:cubicBezTo>
                      <a:pt x="34609" y="0"/>
                      <a:pt x="40318" y="1427"/>
                      <a:pt x="45670" y="3925"/>
                    </a:cubicBezTo>
                    <a:cubicBezTo>
                      <a:pt x="50665" y="6422"/>
                      <a:pt x="54947" y="9990"/>
                      <a:pt x="57801" y="14629"/>
                    </a:cubicBezTo>
                    <a:cubicBezTo>
                      <a:pt x="60655" y="19267"/>
                      <a:pt x="62083" y="24619"/>
                      <a:pt x="62083" y="30685"/>
                    </a:cubicBezTo>
                    <a:cubicBezTo>
                      <a:pt x="62083" y="36750"/>
                      <a:pt x="60655" y="42102"/>
                      <a:pt x="57801" y="46740"/>
                    </a:cubicBezTo>
                    <a:cubicBezTo>
                      <a:pt x="54947" y="51379"/>
                      <a:pt x="51022" y="54947"/>
                      <a:pt x="45670" y="57444"/>
                    </a:cubicBezTo>
                    <a:cubicBezTo>
                      <a:pt x="40675" y="59942"/>
                      <a:pt x="34609" y="61369"/>
                      <a:pt x="27830" y="61369"/>
                    </a:cubicBezTo>
                    <a:lnTo>
                      <a:pt x="0" y="61369"/>
                    </a:lnTo>
                    <a:lnTo>
                      <a:pt x="0" y="0"/>
                    </a:lnTo>
                    <a:close/>
                    <a:moveTo>
                      <a:pt x="27473" y="49952"/>
                    </a:moveTo>
                    <a:cubicBezTo>
                      <a:pt x="33539" y="49952"/>
                      <a:pt x="38534" y="48168"/>
                      <a:pt x="42102" y="44956"/>
                    </a:cubicBezTo>
                    <a:cubicBezTo>
                      <a:pt x="45670" y="41388"/>
                      <a:pt x="47454" y="36750"/>
                      <a:pt x="47454" y="31041"/>
                    </a:cubicBezTo>
                    <a:cubicBezTo>
                      <a:pt x="47454" y="25333"/>
                      <a:pt x="45670" y="20694"/>
                      <a:pt x="42102" y="17126"/>
                    </a:cubicBezTo>
                    <a:cubicBezTo>
                      <a:pt x="38534" y="13558"/>
                      <a:pt x="33539" y="12131"/>
                      <a:pt x="27473" y="12131"/>
                    </a:cubicBezTo>
                    <a:lnTo>
                      <a:pt x="14629" y="12131"/>
                    </a:lnTo>
                    <a:lnTo>
                      <a:pt x="14629" y="50308"/>
                    </a:lnTo>
                    <a:lnTo>
                      <a:pt x="27473" y="50308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BA7641A-2462-4F63-9466-4EC2F13F3333}"/>
                  </a:ext>
                </a:extLst>
              </p:cNvPr>
              <p:cNvSpPr/>
              <p:nvPr/>
            </p:nvSpPr>
            <p:spPr>
              <a:xfrm>
                <a:off x="10716486" y="959727"/>
                <a:ext cx="68861" cy="61369"/>
              </a:xfrm>
              <a:custGeom>
                <a:avLst/>
                <a:gdLst>
                  <a:gd name="connsiteX0" fmla="*/ 48524 w 68861"/>
                  <a:gd name="connsiteY0" fmla="*/ 48168 h 61369"/>
                  <a:gd name="connsiteX1" fmla="*/ 19981 w 68861"/>
                  <a:gd name="connsiteY1" fmla="*/ 48168 h 61369"/>
                  <a:gd name="connsiteX2" fmla="*/ 14629 w 68861"/>
                  <a:gd name="connsiteY2" fmla="*/ 61369 h 61369"/>
                  <a:gd name="connsiteX3" fmla="*/ 0 w 68861"/>
                  <a:gd name="connsiteY3" fmla="*/ 61369 h 61369"/>
                  <a:gd name="connsiteX4" fmla="*/ 27473 w 68861"/>
                  <a:gd name="connsiteY4" fmla="*/ 0 h 61369"/>
                  <a:gd name="connsiteX5" fmla="*/ 41388 w 68861"/>
                  <a:gd name="connsiteY5" fmla="*/ 0 h 61369"/>
                  <a:gd name="connsiteX6" fmla="*/ 68862 w 68861"/>
                  <a:gd name="connsiteY6" fmla="*/ 61369 h 61369"/>
                  <a:gd name="connsiteX7" fmla="*/ 54233 w 68861"/>
                  <a:gd name="connsiteY7" fmla="*/ 61369 h 61369"/>
                  <a:gd name="connsiteX8" fmla="*/ 48524 w 68861"/>
                  <a:gd name="connsiteY8" fmla="*/ 48168 h 61369"/>
                  <a:gd name="connsiteX9" fmla="*/ 44243 w 68861"/>
                  <a:gd name="connsiteY9" fmla="*/ 37464 h 61369"/>
                  <a:gd name="connsiteX10" fmla="*/ 34609 w 68861"/>
                  <a:gd name="connsiteY10" fmla="*/ 13915 h 61369"/>
                  <a:gd name="connsiteX11" fmla="*/ 24976 w 68861"/>
                  <a:gd name="connsiteY11" fmla="*/ 37464 h 61369"/>
                  <a:gd name="connsiteX12" fmla="*/ 44243 w 68861"/>
                  <a:gd name="connsiteY12" fmla="*/ 37464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861" h="61369">
                    <a:moveTo>
                      <a:pt x="48524" y="48168"/>
                    </a:moveTo>
                    <a:lnTo>
                      <a:pt x="19981" y="48168"/>
                    </a:lnTo>
                    <a:lnTo>
                      <a:pt x="14629" y="61369"/>
                    </a:lnTo>
                    <a:lnTo>
                      <a:pt x="0" y="61369"/>
                    </a:lnTo>
                    <a:lnTo>
                      <a:pt x="27473" y="0"/>
                    </a:lnTo>
                    <a:lnTo>
                      <a:pt x="41388" y="0"/>
                    </a:lnTo>
                    <a:lnTo>
                      <a:pt x="68862" y="61369"/>
                    </a:lnTo>
                    <a:lnTo>
                      <a:pt x="54233" y="61369"/>
                    </a:lnTo>
                    <a:lnTo>
                      <a:pt x="48524" y="48168"/>
                    </a:lnTo>
                    <a:close/>
                    <a:moveTo>
                      <a:pt x="44243" y="37464"/>
                    </a:moveTo>
                    <a:lnTo>
                      <a:pt x="34609" y="13915"/>
                    </a:lnTo>
                    <a:lnTo>
                      <a:pt x="24976" y="37464"/>
                    </a:lnTo>
                    <a:lnTo>
                      <a:pt x="44243" y="3746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E5C2E9B-3F2D-4600-862F-C28C16270089}"/>
                  </a:ext>
                </a:extLst>
              </p:cNvPr>
              <p:cNvSpPr/>
              <p:nvPr/>
            </p:nvSpPr>
            <p:spPr>
              <a:xfrm>
                <a:off x="10781779" y="959370"/>
                <a:ext cx="53519" cy="61725"/>
              </a:xfrm>
              <a:custGeom>
                <a:avLst/>
                <a:gdLst>
                  <a:gd name="connsiteX0" fmla="*/ 19624 w 53519"/>
                  <a:gd name="connsiteY0" fmla="*/ 11774 h 61725"/>
                  <a:gd name="connsiteX1" fmla="*/ 0 w 53519"/>
                  <a:gd name="connsiteY1" fmla="*/ 11774 h 61725"/>
                  <a:gd name="connsiteX2" fmla="*/ 0 w 53519"/>
                  <a:gd name="connsiteY2" fmla="*/ 0 h 61725"/>
                  <a:gd name="connsiteX3" fmla="*/ 53520 w 53519"/>
                  <a:gd name="connsiteY3" fmla="*/ 0 h 61725"/>
                  <a:gd name="connsiteX4" fmla="*/ 53520 w 53519"/>
                  <a:gd name="connsiteY4" fmla="*/ 11774 h 61725"/>
                  <a:gd name="connsiteX5" fmla="*/ 33896 w 53519"/>
                  <a:gd name="connsiteY5" fmla="*/ 11774 h 61725"/>
                  <a:gd name="connsiteX6" fmla="*/ 33896 w 53519"/>
                  <a:gd name="connsiteY6" fmla="*/ 61726 h 61725"/>
                  <a:gd name="connsiteX7" fmla="*/ 19624 w 53519"/>
                  <a:gd name="connsiteY7" fmla="*/ 61726 h 61725"/>
                  <a:gd name="connsiteX8" fmla="*/ 19624 w 53519"/>
                  <a:gd name="connsiteY8" fmla="*/ 11774 h 6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519" h="61725">
                    <a:moveTo>
                      <a:pt x="19624" y="11774"/>
                    </a:moveTo>
                    <a:lnTo>
                      <a:pt x="0" y="11774"/>
                    </a:lnTo>
                    <a:lnTo>
                      <a:pt x="0" y="0"/>
                    </a:lnTo>
                    <a:lnTo>
                      <a:pt x="53520" y="0"/>
                    </a:lnTo>
                    <a:lnTo>
                      <a:pt x="53520" y="11774"/>
                    </a:lnTo>
                    <a:lnTo>
                      <a:pt x="33896" y="11774"/>
                    </a:lnTo>
                    <a:lnTo>
                      <a:pt x="33896" y="61726"/>
                    </a:lnTo>
                    <a:lnTo>
                      <a:pt x="19624" y="61726"/>
                    </a:lnTo>
                    <a:lnTo>
                      <a:pt x="19624" y="1177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195547E-C88C-43F2-B475-8EAF0733260C}"/>
                  </a:ext>
                </a:extLst>
              </p:cNvPr>
              <p:cNvSpPr/>
              <p:nvPr/>
            </p:nvSpPr>
            <p:spPr>
              <a:xfrm>
                <a:off x="10832088" y="959727"/>
                <a:ext cx="68861" cy="61369"/>
              </a:xfrm>
              <a:custGeom>
                <a:avLst/>
                <a:gdLst>
                  <a:gd name="connsiteX0" fmla="*/ 48524 w 68861"/>
                  <a:gd name="connsiteY0" fmla="*/ 48168 h 61369"/>
                  <a:gd name="connsiteX1" fmla="*/ 19981 w 68861"/>
                  <a:gd name="connsiteY1" fmla="*/ 48168 h 61369"/>
                  <a:gd name="connsiteX2" fmla="*/ 14629 w 68861"/>
                  <a:gd name="connsiteY2" fmla="*/ 61369 h 61369"/>
                  <a:gd name="connsiteX3" fmla="*/ 0 w 68861"/>
                  <a:gd name="connsiteY3" fmla="*/ 61369 h 61369"/>
                  <a:gd name="connsiteX4" fmla="*/ 27473 w 68861"/>
                  <a:gd name="connsiteY4" fmla="*/ 0 h 61369"/>
                  <a:gd name="connsiteX5" fmla="*/ 41388 w 68861"/>
                  <a:gd name="connsiteY5" fmla="*/ 0 h 61369"/>
                  <a:gd name="connsiteX6" fmla="*/ 68862 w 68861"/>
                  <a:gd name="connsiteY6" fmla="*/ 61369 h 61369"/>
                  <a:gd name="connsiteX7" fmla="*/ 53876 w 68861"/>
                  <a:gd name="connsiteY7" fmla="*/ 61369 h 61369"/>
                  <a:gd name="connsiteX8" fmla="*/ 48524 w 68861"/>
                  <a:gd name="connsiteY8" fmla="*/ 48168 h 61369"/>
                  <a:gd name="connsiteX9" fmla="*/ 43886 w 68861"/>
                  <a:gd name="connsiteY9" fmla="*/ 37464 h 61369"/>
                  <a:gd name="connsiteX10" fmla="*/ 34252 w 68861"/>
                  <a:gd name="connsiteY10" fmla="*/ 13915 h 61369"/>
                  <a:gd name="connsiteX11" fmla="*/ 24619 w 68861"/>
                  <a:gd name="connsiteY11" fmla="*/ 37464 h 61369"/>
                  <a:gd name="connsiteX12" fmla="*/ 43886 w 68861"/>
                  <a:gd name="connsiteY12" fmla="*/ 37464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861" h="61369">
                    <a:moveTo>
                      <a:pt x="48524" y="48168"/>
                    </a:moveTo>
                    <a:lnTo>
                      <a:pt x="19981" y="48168"/>
                    </a:lnTo>
                    <a:lnTo>
                      <a:pt x="14629" y="61369"/>
                    </a:lnTo>
                    <a:lnTo>
                      <a:pt x="0" y="61369"/>
                    </a:lnTo>
                    <a:lnTo>
                      <a:pt x="27473" y="0"/>
                    </a:lnTo>
                    <a:lnTo>
                      <a:pt x="41388" y="0"/>
                    </a:lnTo>
                    <a:lnTo>
                      <a:pt x="68862" y="61369"/>
                    </a:lnTo>
                    <a:lnTo>
                      <a:pt x="53876" y="61369"/>
                    </a:lnTo>
                    <a:lnTo>
                      <a:pt x="48524" y="48168"/>
                    </a:lnTo>
                    <a:close/>
                    <a:moveTo>
                      <a:pt x="43886" y="37464"/>
                    </a:moveTo>
                    <a:lnTo>
                      <a:pt x="34252" y="13915"/>
                    </a:lnTo>
                    <a:lnTo>
                      <a:pt x="24619" y="37464"/>
                    </a:lnTo>
                    <a:lnTo>
                      <a:pt x="43886" y="3746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FFE8C96-8601-4593-A770-E2A1AE366A08}"/>
                  </a:ext>
                </a:extLst>
              </p:cNvPr>
              <p:cNvSpPr/>
              <p:nvPr/>
            </p:nvSpPr>
            <p:spPr>
              <a:xfrm>
                <a:off x="10939484" y="959727"/>
                <a:ext cx="69575" cy="61369"/>
              </a:xfrm>
              <a:custGeom>
                <a:avLst/>
                <a:gdLst>
                  <a:gd name="connsiteX0" fmla="*/ 55660 w 69575"/>
                  <a:gd name="connsiteY0" fmla="*/ 61369 h 61369"/>
                  <a:gd name="connsiteX1" fmla="*/ 55660 w 69575"/>
                  <a:gd name="connsiteY1" fmla="*/ 24619 h 61369"/>
                  <a:gd name="connsiteX2" fmla="*/ 37464 w 69575"/>
                  <a:gd name="connsiteY2" fmla="*/ 54947 h 61369"/>
                  <a:gd name="connsiteX3" fmla="*/ 31041 w 69575"/>
                  <a:gd name="connsiteY3" fmla="*/ 54947 h 61369"/>
                  <a:gd name="connsiteX4" fmla="*/ 13202 w 69575"/>
                  <a:gd name="connsiteY4" fmla="*/ 25333 h 61369"/>
                  <a:gd name="connsiteX5" fmla="*/ 13202 w 69575"/>
                  <a:gd name="connsiteY5" fmla="*/ 61369 h 61369"/>
                  <a:gd name="connsiteX6" fmla="*/ 0 w 69575"/>
                  <a:gd name="connsiteY6" fmla="*/ 61369 h 61369"/>
                  <a:gd name="connsiteX7" fmla="*/ 0 w 69575"/>
                  <a:gd name="connsiteY7" fmla="*/ 0 h 61369"/>
                  <a:gd name="connsiteX8" fmla="*/ 11774 w 69575"/>
                  <a:gd name="connsiteY8" fmla="*/ 0 h 61369"/>
                  <a:gd name="connsiteX9" fmla="*/ 34966 w 69575"/>
                  <a:gd name="connsiteY9" fmla="*/ 38177 h 61369"/>
                  <a:gd name="connsiteX10" fmla="*/ 57801 w 69575"/>
                  <a:gd name="connsiteY10" fmla="*/ 0 h 61369"/>
                  <a:gd name="connsiteX11" fmla="*/ 69575 w 69575"/>
                  <a:gd name="connsiteY11" fmla="*/ 0 h 61369"/>
                  <a:gd name="connsiteX12" fmla="*/ 69575 w 69575"/>
                  <a:gd name="connsiteY12" fmla="*/ 61369 h 61369"/>
                  <a:gd name="connsiteX13" fmla="*/ 55660 w 69575"/>
                  <a:gd name="connsiteY13" fmla="*/ 61369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575" h="61369">
                    <a:moveTo>
                      <a:pt x="55660" y="61369"/>
                    </a:moveTo>
                    <a:lnTo>
                      <a:pt x="55660" y="24619"/>
                    </a:lnTo>
                    <a:lnTo>
                      <a:pt x="37464" y="54947"/>
                    </a:lnTo>
                    <a:lnTo>
                      <a:pt x="31041" y="54947"/>
                    </a:lnTo>
                    <a:lnTo>
                      <a:pt x="13202" y="25333"/>
                    </a:lnTo>
                    <a:lnTo>
                      <a:pt x="13202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11774" y="0"/>
                    </a:lnTo>
                    <a:lnTo>
                      <a:pt x="34966" y="38177"/>
                    </a:lnTo>
                    <a:lnTo>
                      <a:pt x="57801" y="0"/>
                    </a:lnTo>
                    <a:lnTo>
                      <a:pt x="69575" y="0"/>
                    </a:lnTo>
                    <a:lnTo>
                      <a:pt x="69575" y="61369"/>
                    </a:lnTo>
                    <a:lnTo>
                      <a:pt x="55660" y="61369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29B71F0-3068-429B-8F71-D83A52833633}"/>
                  </a:ext>
                </a:extLst>
              </p:cNvPr>
              <p:cNvSpPr/>
              <p:nvPr/>
            </p:nvSpPr>
            <p:spPr>
              <a:xfrm>
                <a:off x="11018692" y="959727"/>
                <a:ext cx="68861" cy="61369"/>
              </a:xfrm>
              <a:custGeom>
                <a:avLst/>
                <a:gdLst>
                  <a:gd name="connsiteX0" fmla="*/ 48524 w 68861"/>
                  <a:gd name="connsiteY0" fmla="*/ 48168 h 61369"/>
                  <a:gd name="connsiteX1" fmla="*/ 19981 w 68861"/>
                  <a:gd name="connsiteY1" fmla="*/ 48168 h 61369"/>
                  <a:gd name="connsiteX2" fmla="*/ 14629 w 68861"/>
                  <a:gd name="connsiteY2" fmla="*/ 61369 h 61369"/>
                  <a:gd name="connsiteX3" fmla="*/ 0 w 68861"/>
                  <a:gd name="connsiteY3" fmla="*/ 61369 h 61369"/>
                  <a:gd name="connsiteX4" fmla="*/ 27473 w 68861"/>
                  <a:gd name="connsiteY4" fmla="*/ 0 h 61369"/>
                  <a:gd name="connsiteX5" fmla="*/ 41388 w 68861"/>
                  <a:gd name="connsiteY5" fmla="*/ 0 h 61369"/>
                  <a:gd name="connsiteX6" fmla="*/ 68862 w 68861"/>
                  <a:gd name="connsiteY6" fmla="*/ 61369 h 61369"/>
                  <a:gd name="connsiteX7" fmla="*/ 53876 w 68861"/>
                  <a:gd name="connsiteY7" fmla="*/ 61369 h 61369"/>
                  <a:gd name="connsiteX8" fmla="*/ 48524 w 68861"/>
                  <a:gd name="connsiteY8" fmla="*/ 48168 h 61369"/>
                  <a:gd name="connsiteX9" fmla="*/ 43886 w 68861"/>
                  <a:gd name="connsiteY9" fmla="*/ 37464 h 61369"/>
                  <a:gd name="connsiteX10" fmla="*/ 34252 w 68861"/>
                  <a:gd name="connsiteY10" fmla="*/ 13915 h 61369"/>
                  <a:gd name="connsiteX11" fmla="*/ 24619 w 68861"/>
                  <a:gd name="connsiteY11" fmla="*/ 37464 h 61369"/>
                  <a:gd name="connsiteX12" fmla="*/ 43886 w 68861"/>
                  <a:gd name="connsiteY12" fmla="*/ 37464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861" h="61369">
                    <a:moveTo>
                      <a:pt x="48524" y="48168"/>
                    </a:moveTo>
                    <a:lnTo>
                      <a:pt x="19981" y="48168"/>
                    </a:lnTo>
                    <a:lnTo>
                      <a:pt x="14629" y="61369"/>
                    </a:lnTo>
                    <a:lnTo>
                      <a:pt x="0" y="61369"/>
                    </a:lnTo>
                    <a:lnTo>
                      <a:pt x="27473" y="0"/>
                    </a:lnTo>
                    <a:lnTo>
                      <a:pt x="41388" y="0"/>
                    </a:lnTo>
                    <a:lnTo>
                      <a:pt x="68862" y="61369"/>
                    </a:lnTo>
                    <a:lnTo>
                      <a:pt x="53876" y="61369"/>
                    </a:lnTo>
                    <a:lnTo>
                      <a:pt x="48524" y="48168"/>
                    </a:lnTo>
                    <a:close/>
                    <a:moveTo>
                      <a:pt x="43886" y="37464"/>
                    </a:moveTo>
                    <a:lnTo>
                      <a:pt x="34252" y="13915"/>
                    </a:lnTo>
                    <a:lnTo>
                      <a:pt x="24619" y="37464"/>
                    </a:lnTo>
                    <a:lnTo>
                      <a:pt x="43886" y="3746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DE389B0-99BA-48E1-A07C-B1FAE1404056}"/>
                  </a:ext>
                </a:extLst>
              </p:cNvPr>
              <p:cNvSpPr/>
              <p:nvPr/>
            </p:nvSpPr>
            <p:spPr>
              <a:xfrm>
                <a:off x="11097188" y="959727"/>
                <a:ext cx="54946" cy="61369"/>
              </a:xfrm>
              <a:custGeom>
                <a:avLst/>
                <a:gdLst>
                  <a:gd name="connsiteX0" fmla="*/ 39248 w 54946"/>
                  <a:gd name="connsiteY0" fmla="*/ 61369 h 61369"/>
                  <a:gd name="connsiteX1" fmla="*/ 27473 w 54946"/>
                  <a:gd name="connsiteY1" fmla="*/ 44243 h 61369"/>
                  <a:gd name="connsiteX2" fmla="*/ 26760 w 54946"/>
                  <a:gd name="connsiteY2" fmla="*/ 44243 h 61369"/>
                  <a:gd name="connsiteX3" fmla="*/ 14272 w 54946"/>
                  <a:gd name="connsiteY3" fmla="*/ 44243 h 61369"/>
                  <a:gd name="connsiteX4" fmla="*/ 14272 w 54946"/>
                  <a:gd name="connsiteY4" fmla="*/ 61369 h 61369"/>
                  <a:gd name="connsiteX5" fmla="*/ 0 w 54946"/>
                  <a:gd name="connsiteY5" fmla="*/ 61369 h 61369"/>
                  <a:gd name="connsiteX6" fmla="*/ 0 w 54946"/>
                  <a:gd name="connsiteY6" fmla="*/ 0 h 61369"/>
                  <a:gd name="connsiteX7" fmla="*/ 26760 w 54946"/>
                  <a:gd name="connsiteY7" fmla="*/ 0 h 61369"/>
                  <a:gd name="connsiteX8" fmla="*/ 41032 w 54946"/>
                  <a:gd name="connsiteY8" fmla="*/ 2854 h 61369"/>
                  <a:gd name="connsiteX9" fmla="*/ 50308 w 54946"/>
                  <a:gd name="connsiteY9" fmla="*/ 10704 h 61369"/>
                  <a:gd name="connsiteX10" fmla="*/ 53520 w 54946"/>
                  <a:gd name="connsiteY10" fmla="*/ 22478 h 61369"/>
                  <a:gd name="connsiteX11" fmla="*/ 50308 w 54946"/>
                  <a:gd name="connsiteY11" fmla="*/ 34252 h 61369"/>
                  <a:gd name="connsiteX12" fmla="*/ 41032 w 54946"/>
                  <a:gd name="connsiteY12" fmla="*/ 41745 h 61369"/>
                  <a:gd name="connsiteX13" fmla="*/ 54947 w 54946"/>
                  <a:gd name="connsiteY13" fmla="*/ 61369 h 61369"/>
                  <a:gd name="connsiteX14" fmla="*/ 39248 w 54946"/>
                  <a:gd name="connsiteY14" fmla="*/ 61369 h 61369"/>
                  <a:gd name="connsiteX15" fmla="*/ 35680 w 54946"/>
                  <a:gd name="connsiteY15" fmla="*/ 14272 h 61369"/>
                  <a:gd name="connsiteX16" fmla="*/ 26046 w 54946"/>
                  <a:gd name="connsiteY16" fmla="*/ 11418 h 61369"/>
                  <a:gd name="connsiteX17" fmla="*/ 14272 w 54946"/>
                  <a:gd name="connsiteY17" fmla="*/ 11418 h 61369"/>
                  <a:gd name="connsiteX18" fmla="*/ 14272 w 54946"/>
                  <a:gd name="connsiteY18" fmla="*/ 32825 h 61369"/>
                  <a:gd name="connsiteX19" fmla="*/ 26046 w 54946"/>
                  <a:gd name="connsiteY19" fmla="*/ 32825 h 61369"/>
                  <a:gd name="connsiteX20" fmla="*/ 35680 w 54946"/>
                  <a:gd name="connsiteY20" fmla="*/ 29971 h 61369"/>
                  <a:gd name="connsiteX21" fmla="*/ 38891 w 54946"/>
                  <a:gd name="connsiteY21" fmla="*/ 22121 h 61369"/>
                  <a:gd name="connsiteX22" fmla="*/ 35680 w 54946"/>
                  <a:gd name="connsiteY22" fmla="*/ 14272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946" h="61369">
                    <a:moveTo>
                      <a:pt x="39248" y="61369"/>
                    </a:moveTo>
                    <a:lnTo>
                      <a:pt x="27473" y="44243"/>
                    </a:lnTo>
                    <a:lnTo>
                      <a:pt x="26760" y="44243"/>
                    </a:lnTo>
                    <a:lnTo>
                      <a:pt x="14272" y="44243"/>
                    </a:lnTo>
                    <a:lnTo>
                      <a:pt x="14272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26760" y="0"/>
                    </a:lnTo>
                    <a:cubicBezTo>
                      <a:pt x="32112" y="0"/>
                      <a:pt x="37107" y="1070"/>
                      <a:pt x="41032" y="2854"/>
                    </a:cubicBezTo>
                    <a:cubicBezTo>
                      <a:pt x="44956" y="4638"/>
                      <a:pt x="48168" y="7136"/>
                      <a:pt x="50308" y="10704"/>
                    </a:cubicBezTo>
                    <a:cubicBezTo>
                      <a:pt x="52449" y="13915"/>
                      <a:pt x="53520" y="17840"/>
                      <a:pt x="53520" y="22478"/>
                    </a:cubicBezTo>
                    <a:cubicBezTo>
                      <a:pt x="53520" y="27117"/>
                      <a:pt x="52449" y="31041"/>
                      <a:pt x="50308" y="34252"/>
                    </a:cubicBezTo>
                    <a:cubicBezTo>
                      <a:pt x="48168" y="37464"/>
                      <a:pt x="44956" y="39961"/>
                      <a:pt x="41032" y="41745"/>
                    </a:cubicBezTo>
                    <a:lnTo>
                      <a:pt x="54947" y="61369"/>
                    </a:lnTo>
                    <a:lnTo>
                      <a:pt x="39248" y="61369"/>
                    </a:lnTo>
                    <a:close/>
                    <a:moveTo>
                      <a:pt x="35680" y="14272"/>
                    </a:moveTo>
                    <a:cubicBezTo>
                      <a:pt x="33539" y="12488"/>
                      <a:pt x="30328" y="11418"/>
                      <a:pt x="26046" y="11418"/>
                    </a:cubicBezTo>
                    <a:lnTo>
                      <a:pt x="14272" y="11418"/>
                    </a:lnTo>
                    <a:lnTo>
                      <a:pt x="14272" y="32825"/>
                    </a:lnTo>
                    <a:lnTo>
                      <a:pt x="26046" y="32825"/>
                    </a:lnTo>
                    <a:cubicBezTo>
                      <a:pt x="30328" y="32825"/>
                      <a:pt x="33539" y="31755"/>
                      <a:pt x="35680" y="29971"/>
                    </a:cubicBezTo>
                    <a:cubicBezTo>
                      <a:pt x="37820" y="28187"/>
                      <a:pt x="38891" y="25333"/>
                      <a:pt x="38891" y="22121"/>
                    </a:cubicBezTo>
                    <a:cubicBezTo>
                      <a:pt x="38891" y="18910"/>
                      <a:pt x="37820" y="16056"/>
                      <a:pt x="35680" y="142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7B8BBE4-B44C-42A6-A70E-15D90EDBE15A}"/>
                  </a:ext>
                </a:extLst>
              </p:cNvPr>
              <p:cNvSpPr/>
              <p:nvPr/>
            </p:nvSpPr>
            <p:spPr>
              <a:xfrm>
                <a:off x="11164979" y="960083"/>
                <a:ext cx="58871" cy="61725"/>
              </a:xfrm>
              <a:custGeom>
                <a:avLst/>
                <a:gdLst>
                  <a:gd name="connsiteX0" fmla="*/ 22478 w 58871"/>
                  <a:gd name="connsiteY0" fmla="*/ 37107 h 61725"/>
                  <a:gd name="connsiteX1" fmla="*/ 14272 w 58871"/>
                  <a:gd name="connsiteY1" fmla="*/ 45670 h 61725"/>
                  <a:gd name="connsiteX2" fmla="*/ 14272 w 58871"/>
                  <a:gd name="connsiteY2" fmla="*/ 61369 h 61725"/>
                  <a:gd name="connsiteX3" fmla="*/ 0 w 58871"/>
                  <a:gd name="connsiteY3" fmla="*/ 61369 h 61725"/>
                  <a:gd name="connsiteX4" fmla="*/ 0 w 58871"/>
                  <a:gd name="connsiteY4" fmla="*/ 0 h 61725"/>
                  <a:gd name="connsiteX5" fmla="*/ 14272 w 58871"/>
                  <a:gd name="connsiteY5" fmla="*/ 0 h 61725"/>
                  <a:gd name="connsiteX6" fmla="*/ 14272 w 58871"/>
                  <a:gd name="connsiteY6" fmla="*/ 28901 h 61725"/>
                  <a:gd name="connsiteX7" fmla="*/ 41388 w 58871"/>
                  <a:gd name="connsiteY7" fmla="*/ 0 h 61725"/>
                  <a:gd name="connsiteX8" fmla="*/ 57087 w 58871"/>
                  <a:gd name="connsiteY8" fmla="*/ 0 h 61725"/>
                  <a:gd name="connsiteX9" fmla="*/ 31755 w 58871"/>
                  <a:gd name="connsiteY9" fmla="*/ 27473 h 61725"/>
                  <a:gd name="connsiteX10" fmla="*/ 58871 w 58871"/>
                  <a:gd name="connsiteY10" fmla="*/ 61726 h 61725"/>
                  <a:gd name="connsiteX11" fmla="*/ 42102 w 58871"/>
                  <a:gd name="connsiteY11" fmla="*/ 61726 h 61725"/>
                  <a:gd name="connsiteX12" fmla="*/ 22478 w 58871"/>
                  <a:gd name="connsiteY12" fmla="*/ 37107 h 6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871" h="61725">
                    <a:moveTo>
                      <a:pt x="22478" y="37107"/>
                    </a:moveTo>
                    <a:lnTo>
                      <a:pt x="14272" y="45670"/>
                    </a:lnTo>
                    <a:lnTo>
                      <a:pt x="14272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14272" y="0"/>
                    </a:lnTo>
                    <a:lnTo>
                      <a:pt x="14272" y="28901"/>
                    </a:lnTo>
                    <a:lnTo>
                      <a:pt x="41388" y="0"/>
                    </a:lnTo>
                    <a:lnTo>
                      <a:pt x="57087" y="0"/>
                    </a:lnTo>
                    <a:lnTo>
                      <a:pt x="31755" y="27473"/>
                    </a:lnTo>
                    <a:lnTo>
                      <a:pt x="58871" y="61726"/>
                    </a:lnTo>
                    <a:lnTo>
                      <a:pt x="42102" y="61726"/>
                    </a:lnTo>
                    <a:lnTo>
                      <a:pt x="22478" y="37107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FA5DCA6-DEAE-424D-9F2B-F8659723D56D}"/>
                  </a:ext>
                </a:extLst>
              </p:cNvPr>
              <p:cNvSpPr/>
              <p:nvPr/>
            </p:nvSpPr>
            <p:spPr>
              <a:xfrm>
                <a:off x="11233127" y="959727"/>
                <a:ext cx="47810" cy="61369"/>
              </a:xfrm>
              <a:custGeom>
                <a:avLst/>
                <a:gdLst>
                  <a:gd name="connsiteX0" fmla="*/ 47811 w 47810"/>
                  <a:gd name="connsiteY0" fmla="*/ 49952 h 61369"/>
                  <a:gd name="connsiteX1" fmla="*/ 47811 w 47810"/>
                  <a:gd name="connsiteY1" fmla="*/ 61369 h 61369"/>
                  <a:gd name="connsiteX2" fmla="*/ 0 w 47810"/>
                  <a:gd name="connsiteY2" fmla="*/ 61369 h 61369"/>
                  <a:gd name="connsiteX3" fmla="*/ 0 w 47810"/>
                  <a:gd name="connsiteY3" fmla="*/ 0 h 61369"/>
                  <a:gd name="connsiteX4" fmla="*/ 46384 w 47810"/>
                  <a:gd name="connsiteY4" fmla="*/ 0 h 61369"/>
                  <a:gd name="connsiteX5" fmla="*/ 46384 w 47810"/>
                  <a:gd name="connsiteY5" fmla="*/ 11418 h 61369"/>
                  <a:gd name="connsiteX6" fmla="*/ 13915 w 47810"/>
                  <a:gd name="connsiteY6" fmla="*/ 11418 h 61369"/>
                  <a:gd name="connsiteX7" fmla="*/ 13915 w 47810"/>
                  <a:gd name="connsiteY7" fmla="*/ 24619 h 61369"/>
                  <a:gd name="connsiteX8" fmla="*/ 42459 w 47810"/>
                  <a:gd name="connsiteY8" fmla="*/ 24619 h 61369"/>
                  <a:gd name="connsiteX9" fmla="*/ 42459 w 47810"/>
                  <a:gd name="connsiteY9" fmla="*/ 35680 h 61369"/>
                  <a:gd name="connsiteX10" fmla="*/ 13915 w 47810"/>
                  <a:gd name="connsiteY10" fmla="*/ 35680 h 61369"/>
                  <a:gd name="connsiteX11" fmla="*/ 13915 w 47810"/>
                  <a:gd name="connsiteY11" fmla="*/ 49952 h 61369"/>
                  <a:gd name="connsiteX12" fmla="*/ 47811 w 47810"/>
                  <a:gd name="connsiteY12" fmla="*/ 49952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810" h="61369">
                    <a:moveTo>
                      <a:pt x="47811" y="49952"/>
                    </a:moveTo>
                    <a:lnTo>
                      <a:pt x="47811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46384" y="0"/>
                    </a:lnTo>
                    <a:lnTo>
                      <a:pt x="46384" y="11418"/>
                    </a:lnTo>
                    <a:lnTo>
                      <a:pt x="13915" y="11418"/>
                    </a:lnTo>
                    <a:lnTo>
                      <a:pt x="13915" y="24619"/>
                    </a:lnTo>
                    <a:lnTo>
                      <a:pt x="42459" y="24619"/>
                    </a:lnTo>
                    <a:lnTo>
                      <a:pt x="42459" y="35680"/>
                    </a:lnTo>
                    <a:lnTo>
                      <a:pt x="13915" y="35680"/>
                    </a:lnTo>
                    <a:lnTo>
                      <a:pt x="13915" y="49952"/>
                    </a:lnTo>
                    <a:lnTo>
                      <a:pt x="47811" y="49952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E027B21-3B84-4554-A46F-DC9138E391B8}"/>
                  </a:ext>
                </a:extLst>
              </p:cNvPr>
              <p:cNvSpPr/>
              <p:nvPr/>
            </p:nvSpPr>
            <p:spPr>
              <a:xfrm>
                <a:off x="11289501" y="959370"/>
                <a:ext cx="53519" cy="61725"/>
              </a:xfrm>
              <a:custGeom>
                <a:avLst/>
                <a:gdLst>
                  <a:gd name="connsiteX0" fmla="*/ 19624 w 53519"/>
                  <a:gd name="connsiteY0" fmla="*/ 11774 h 61725"/>
                  <a:gd name="connsiteX1" fmla="*/ 0 w 53519"/>
                  <a:gd name="connsiteY1" fmla="*/ 11774 h 61725"/>
                  <a:gd name="connsiteX2" fmla="*/ 0 w 53519"/>
                  <a:gd name="connsiteY2" fmla="*/ 0 h 61725"/>
                  <a:gd name="connsiteX3" fmla="*/ 53520 w 53519"/>
                  <a:gd name="connsiteY3" fmla="*/ 0 h 61725"/>
                  <a:gd name="connsiteX4" fmla="*/ 53520 w 53519"/>
                  <a:gd name="connsiteY4" fmla="*/ 11774 h 61725"/>
                  <a:gd name="connsiteX5" fmla="*/ 33896 w 53519"/>
                  <a:gd name="connsiteY5" fmla="*/ 11774 h 61725"/>
                  <a:gd name="connsiteX6" fmla="*/ 33896 w 53519"/>
                  <a:gd name="connsiteY6" fmla="*/ 61726 h 61725"/>
                  <a:gd name="connsiteX7" fmla="*/ 19624 w 53519"/>
                  <a:gd name="connsiteY7" fmla="*/ 61726 h 61725"/>
                  <a:gd name="connsiteX8" fmla="*/ 19624 w 53519"/>
                  <a:gd name="connsiteY8" fmla="*/ 11774 h 6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519" h="61725">
                    <a:moveTo>
                      <a:pt x="19624" y="11774"/>
                    </a:moveTo>
                    <a:lnTo>
                      <a:pt x="0" y="11774"/>
                    </a:lnTo>
                    <a:lnTo>
                      <a:pt x="0" y="0"/>
                    </a:lnTo>
                    <a:lnTo>
                      <a:pt x="53520" y="0"/>
                    </a:lnTo>
                    <a:lnTo>
                      <a:pt x="53520" y="11774"/>
                    </a:lnTo>
                    <a:lnTo>
                      <a:pt x="33896" y="11774"/>
                    </a:lnTo>
                    <a:lnTo>
                      <a:pt x="33896" y="61726"/>
                    </a:lnTo>
                    <a:lnTo>
                      <a:pt x="19624" y="61726"/>
                    </a:lnTo>
                    <a:lnTo>
                      <a:pt x="19624" y="1177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7E12BA9-DA61-4DB9-914F-5AA8A6297305}"/>
                  </a:ext>
                </a:extLst>
              </p:cNvPr>
              <p:cNvSpPr/>
              <p:nvPr/>
            </p:nvSpPr>
            <p:spPr>
              <a:xfrm>
                <a:off x="11353011" y="960173"/>
                <a:ext cx="53519" cy="61636"/>
              </a:xfrm>
              <a:custGeom>
                <a:avLst/>
                <a:gdLst>
                  <a:gd name="connsiteX0" fmla="*/ 41032 w 53519"/>
                  <a:gd name="connsiteY0" fmla="*/ 2408 h 61636"/>
                  <a:gd name="connsiteX1" fmla="*/ 50308 w 53519"/>
                  <a:gd name="connsiteY1" fmla="*/ 10258 h 61636"/>
                  <a:gd name="connsiteX2" fmla="*/ 53520 w 53519"/>
                  <a:gd name="connsiteY2" fmla="*/ 22032 h 61636"/>
                  <a:gd name="connsiteX3" fmla="*/ 50308 w 53519"/>
                  <a:gd name="connsiteY3" fmla="*/ 33807 h 61636"/>
                  <a:gd name="connsiteX4" fmla="*/ 41032 w 53519"/>
                  <a:gd name="connsiteY4" fmla="*/ 41656 h 61636"/>
                  <a:gd name="connsiteX5" fmla="*/ 26760 w 53519"/>
                  <a:gd name="connsiteY5" fmla="*/ 44510 h 61636"/>
                  <a:gd name="connsiteX6" fmla="*/ 14272 w 53519"/>
                  <a:gd name="connsiteY6" fmla="*/ 44510 h 61636"/>
                  <a:gd name="connsiteX7" fmla="*/ 14272 w 53519"/>
                  <a:gd name="connsiteY7" fmla="*/ 61637 h 61636"/>
                  <a:gd name="connsiteX8" fmla="*/ 0 w 53519"/>
                  <a:gd name="connsiteY8" fmla="*/ 61637 h 61636"/>
                  <a:gd name="connsiteX9" fmla="*/ 0 w 53519"/>
                  <a:gd name="connsiteY9" fmla="*/ 268 h 61636"/>
                  <a:gd name="connsiteX10" fmla="*/ 26760 w 53519"/>
                  <a:gd name="connsiteY10" fmla="*/ 268 h 61636"/>
                  <a:gd name="connsiteX11" fmla="*/ 41032 w 53519"/>
                  <a:gd name="connsiteY11" fmla="*/ 2408 h 61636"/>
                  <a:gd name="connsiteX12" fmla="*/ 36036 w 53519"/>
                  <a:gd name="connsiteY12" fmla="*/ 29882 h 61636"/>
                  <a:gd name="connsiteX13" fmla="*/ 39248 w 53519"/>
                  <a:gd name="connsiteY13" fmla="*/ 22032 h 61636"/>
                  <a:gd name="connsiteX14" fmla="*/ 36036 w 53519"/>
                  <a:gd name="connsiteY14" fmla="*/ 14183 h 61636"/>
                  <a:gd name="connsiteX15" fmla="*/ 26403 w 53519"/>
                  <a:gd name="connsiteY15" fmla="*/ 11328 h 61636"/>
                  <a:gd name="connsiteX16" fmla="*/ 14629 w 53519"/>
                  <a:gd name="connsiteY16" fmla="*/ 11328 h 61636"/>
                  <a:gd name="connsiteX17" fmla="*/ 14629 w 53519"/>
                  <a:gd name="connsiteY17" fmla="*/ 32736 h 61636"/>
                  <a:gd name="connsiteX18" fmla="*/ 26403 w 53519"/>
                  <a:gd name="connsiteY18" fmla="*/ 32736 h 61636"/>
                  <a:gd name="connsiteX19" fmla="*/ 36036 w 53519"/>
                  <a:gd name="connsiteY19" fmla="*/ 29882 h 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519" h="61636">
                    <a:moveTo>
                      <a:pt x="41032" y="2408"/>
                    </a:moveTo>
                    <a:cubicBezTo>
                      <a:pt x="44956" y="4192"/>
                      <a:pt x="48168" y="6690"/>
                      <a:pt x="50308" y="10258"/>
                    </a:cubicBezTo>
                    <a:cubicBezTo>
                      <a:pt x="52449" y="13469"/>
                      <a:pt x="53520" y="17394"/>
                      <a:pt x="53520" y="22032"/>
                    </a:cubicBezTo>
                    <a:cubicBezTo>
                      <a:pt x="53520" y="26671"/>
                      <a:pt x="52449" y="30595"/>
                      <a:pt x="50308" y="33807"/>
                    </a:cubicBezTo>
                    <a:cubicBezTo>
                      <a:pt x="48168" y="37018"/>
                      <a:pt x="44956" y="39872"/>
                      <a:pt x="41032" y="41656"/>
                    </a:cubicBezTo>
                    <a:cubicBezTo>
                      <a:pt x="37107" y="43440"/>
                      <a:pt x="32112" y="44510"/>
                      <a:pt x="26760" y="44510"/>
                    </a:cubicBezTo>
                    <a:lnTo>
                      <a:pt x="14272" y="44510"/>
                    </a:lnTo>
                    <a:lnTo>
                      <a:pt x="14272" y="61637"/>
                    </a:lnTo>
                    <a:lnTo>
                      <a:pt x="0" y="61637"/>
                    </a:lnTo>
                    <a:lnTo>
                      <a:pt x="0" y="268"/>
                    </a:lnTo>
                    <a:lnTo>
                      <a:pt x="26760" y="268"/>
                    </a:lnTo>
                    <a:cubicBezTo>
                      <a:pt x="32468" y="-446"/>
                      <a:pt x="37107" y="268"/>
                      <a:pt x="41032" y="2408"/>
                    </a:cubicBezTo>
                    <a:close/>
                    <a:moveTo>
                      <a:pt x="36036" y="29882"/>
                    </a:moveTo>
                    <a:cubicBezTo>
                      <a:pt x="38177" y="28098"/>
                      <a:pt x="39248" y="25243"/>
                      <a:pt x="39248" y="22032"/>
                    </a:cubicBezTo>
                    <a:cubicBezTo>
                      <a:pt x="39248" y="18464"/>
                      <a:pt x="38177" y="15967"/>
                      <a:pt x="36036" y="14183"/>
                    </a:cubicBezTo>
                    <a:cubicBezTo>
                      <a:pt x="33896" y="12399"/>
                      <a:pt x="30684" y="11328"/>
                      <a:pt x="26403" y="11328"/>
                    </a:cubicBezTo>
                    <a:lnTo>
                      <a:pt x="14629" y="11328"/>
                    </a:lnTo>
                    <a:lnTo>
                      <a:pt x="14629" y="32736"/>
                    </a:lnTo>
                    <a:lnTo>
                      <a:pt x="26403" y="32736"/>
                    </a:lnTo>
                    <a:cubicBezTo>
                      <a:pt x="30328" y="32379"/>
                      <a:pt x="33539" y="31666"/>
                      <a:pt x="36036" y="29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666FD60-24B8-46A4-9919-294D094735C1}"/>
                  </a:ext>
                </a:extLst>
              </p:cNvPr>
              <p:cNvSpPr/>
              <p:nvPr/>
            </p:nvSpPr>
            <p:spPr>
              <a:xfrm>
                <a:off x="11419375" y="959727"/>
                <a:ext cx="44956" cy="61725"/>
              </a:xfrm>
              <a:custGeom>
                <a:avLst/>
                <a:gdLst>
                  <a:gd name="connsiteX0" fmla="*/ 0 w 44956"/>
                  <a:gd name="connsiteY0" fmla="*/ 0 h 61725"/>
                  <a:gd name="connsiteX1" fmla="*/ 14272 w 44956"/>
                  <a:gd name="connsiteY1" fmla="*/ 0 h 61725"/>
                  <a:gd name="connsiteX2" fmla="*/ 14272 w 44956"/>
                  <a:gd name="connsiteY2" fmla="*/ 49952 h 61725"/>
                  <a:gd name="connsiteX3" fmla="*/ 44957 w 44956"/>
                  <a:gd name="connsiteY3" fmla="*/ 49952 h 61725"/>
                  <a:gd name="connsiteX4" fmla="*/ 44957 w 44956"/>
                  <a:gd name="connsiteY4" fmla="*/ 61726 h 61725"/>
                  <a:gd name="connsiteX5" fmla="*/ 0 w 44956"/>
                  <a:gd name="connsiteY5" fmla="*/ 61726 h 61725"/>
                  <a:gd name="connsiteX6" fmla="*/ 0 w 44956"/>
                  <a:gd name="connsiteY6" fmla="*/ 0 h 6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56" h="61725">
                    <a:moveTo>
                      <a:pt x="0" y="0"/>
                    </a:moveTo>
                    <a:lnTo>
                      <a:pt x="14272" y="0"/>
                    </a:lnTo>
                    <a:lnTo>
                      <a:pt x="14272" y="49952"/>
                    </a:lnTo>
                    <a:lnTo>
                      <a:pt x="44957" y="49952"/>
                    </a:lnTo>
                    <a:lnTo>
                      <a:pt x="44957" y="61726"/>
                    </a:lnTo>
                    <a:lnTo>
                      <a:pt x="0" y="617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4705A02-4675-4110-90FF-3EAFBE3E23A8}"/>
                  </a:ext>
                </a:extLst>
              </p:cNvPr>
              <p:cNvSpPr/>
              <p:nvPr/>
            </p:nvSpPr>
            <p:spPr>
              <a:xfrm>
                <a:off x="11471111" y="959727"/>
                <a:ext cx="68861" cy="61369"/>
              </a:xfrm>
              <a:custGeom>
                <a:avLst/>
                <a:gdLst>
                  <a:gd name="connsiteX0" fmla="*/ 48524 w 68861"/>
                  <a:gd name="connsiteY0" fmla="*/ 48168 h 61369"/>
                  <a:gd name="connsiteX1" fmla="*/ 19981 w 68861"/>
                  <a:gd name="connsiteY1" fmla="*/ 48168 h 61369"/>
                  <a:gd name="connsiteX2" fmla="*/ 14629 w 68861"/>
                  <a:gd name="connsiteY2" fmla="*/ 61369 h 61369"/>
                  <a:gd name="connsiteX3" fmla="*/ 0 w 68861"/>
                  <a:gd name="connsiteY3" fmla="*/ 61369 h 61369"/>
                  <a:gd name="connsiteX4" fmla="*/ 27473 w 68861"/>
                  <a:gd name="connsiteY4" fmla="*/ 0 h 61369"/>
                  <a:gd name="connsiteX5" fmla="*/ 41389 w 68861"/>
                  <a:gd name="connsiteY5" fmla="*/ 0 h 61369"/>
                  <a:gd name="connsiteX6" fmla="*/ 68862 w 68861"/>
                  <a:gd name="connsiteY6" fmla="*/ 61369 h 61369"/>
                  <a:gd name="connsiteX7" fmla="*/ 53876 w 68861"/>
                  <a:gd name="connsiteY7" fmla="*/ 61369 h 61369"/>
                  <a:gd name="connsiteX8" fmla="*/ 48524 w 68861"/>
                  <a:gd name="connsiteY8" fmla="*/ 48168 h 61369"/>
                  <a:gd name="connsiteX9" fmla="*/ 44243 w 68861"/>
                  <a:gd name="connsiteY9" fmla="*/ 37464 h 61369"/>
                  <a:gd name="connsiteX10" fmla="*/ 34609 w 68861"/>
                  <a:gd name="connsiteY10" fmla="*/ 13915 h 61369"/>
                  <a:gd name="connsiteX11" fmla="*/ 24976 w 68861"/>
                  <a:gd name="connsiteY11" fmla="*/ 37464 h 61369"/>
                  <a:gd name="connsiteX12" fmla="*/ 44243 w 68861"/>
                  <a:gd name="connsiteY12" fmla="*/ 37464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861" h="61369">
                    <a:moveTo>
                      <a:pt x="48524" y="48168"/>
                    </a:moveTo>
                    <a:lnTo>
                      <a:pt x="19981" y="48168"/>
                    </a:lnTo>
                    <a:lnTo>
                      <a:pt x="14629" y="61369"/>
                    </a:lnTo>
                    <a:lnTo>
                      <a:pt x="0" y="61369"/>
                    </a:lnTo>
                    <a:lnTo>
                      <a:pt x="27473" y="0"/>
                    </a:lnTo>
                    <a:lnTo>
                      <a:pt x="41389" y="0"/>
                    </a:lnTo>
                    <a:lnTo>
                      <a:pt x="68862" y="61369"/>
                    </a:lnTo>
                    <a:lnTo>
                      <a:pt x="53876" y="61369"/>
                    </a:lnTo>
                    <a:lnTo>
                      <a:pt x="48524" y="48168"/>
                    </a:lnTo>
                    <a:close/>
                    <a:moveTo>
                      <a:pt x="44243" y="37464"/>
                    </a:moveTo>
                    <a:lnTo>
                      <a:pt x="34609" y="13915"/>
                    </a:lnTo>
                    <a:lnTo>
                      <a:pt x="24976" y="37464"/>
                    </a:lnTo>
                    <a:lnTo>
                      <a:pt x="44243" y="37464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61315EA-73D0-44B5-AABA-88D8F59FF39D}"/>
                  </a:ext>
                </a:extLst>
              </p:cNvPr>
              <p:cNvSpPr/>
              <p:nvPr/>
            </p:nvSpPr>
            <p:spPr>
              <a:xfrm>
                <a:off x="11543184" y="958656"/>
                <a:ext cx="58871" cy="64937"/>
              </a:xfrm>
              <a:custGeom>
                <a:avLst/>
                <a:gdLst>
                  <a:gd name="connsiteX0" fmla="*/ 16413 w 58871"/>
                  <a:gd name="connsiteY0" fmla="*/ 59585 h 64937"/>
                  <a:gd name="connsiteX1" fmla="*/ 4282 w 58871"/>
                  <a:gd name="connsiteY1" fmla="*/ 48168 h 64937"/>
                  <a:gd name="connsiteX2" fmla="*/ 0 w 58871"/>
                  <a:gd name="connsiteY2" fmla="*/ 31755 h 64937"/>
                  <a:gd name="connsiteX3" fmla="*/ 4282 w 58871"/>
                  <a:gd name="connsiteY3" fmla="*/ 15342 h 64937"/>
                  <a:gd name="connsiteX4" fmla="*/ 16413 w 58871"/>
                  <a:gd name="connsiteY4" fmla="*/ 3925 h 64937"/>
                  <a:gd name="connsiteX5" fmla="*/ 33539 w 58871"/>
                  <a:gd name="connsiteY5" fmla="*/ 0 h 64937"/>
                  <a:gd name="connsiteX6" fmla="*/ 48168 w 58871"/>
                  <a:gd name="connsiteY6" fmla="*/ 2854 h 64937"/>
                  <a:gd name="connsiteX7" fmla="*/ 58871 w 58871"/>
                  <a:gd name="connsiteY7" fmla="*/ 11061 h 64937"/>
                  <a:gd name="connsiteX8" fmla="*/ 49595 w 58871"/>
                  <a:gd name="connsiteY8" fmla="*/ 19624 h 64937"/>
                  <a:gd name="connsiteX9" fmla="*/ 34252 w 58871"/>
                  <a:gd name="connsiteY9" fmla="*/ 12488 h 64937"/>
                  <a:gd name="connsiteX10" fmla="*/ 23905 w 58871"/>
                  <a:gd name="connsiteY10" fmla="*/ 14985 h 64937"/>
                  <a:gd name="connsiteX11" fmla="*/ 16769 w 58871"/>
                  <a:gd name="connsiteY11" fmla="*/ 22121 h 64937"/>
                  <a:gd name="connsiteX12" fmla="*/ 14272 w 58871"/>
                  <a:gd name="connsiteY12" fmla="*/ 32469 h 64937"/>
                  <a:gd name="connsiteX13" fmla="*/ 16769 w 58871"/>
                  <a:gd name="connsiteY13" fmla="*/ 42816 h 64937"/>
                  <a:gd name="connsiteX14" fmla="*/ 23905 w 58871"/>
                  <a:gd name="connsiteY14" fmla="*/ 49952 h 64937"/>
                  <a:gd name="connsiteX15" fmla="*/ 34252 w 58871"/>
                  <a:gd name="connsiteY15" fmla="*/ 52449 h 64937"/>
                  <a:gd name="connsiteX16" fmla="*/ 49595 w 58871"/>
                  <a:gd name="connsiteY16" fmla="*/ 45313 h 64937"/>
                  <a:gd name="connsiteX17" fmla="*/ 58871 w 58871"/>
                  <a:gd name="connsiteY17" fmla="*/ 53876 h 64937"/>
                  <a:gd name="connsiteX18" fmla="*/ 47811 w 58871"/>
                  <a:gd name="connsiteY18" fmla="*/ 62083 h 64937"/>
                  <a:gd name="connsiteX19" fmla="*/ 33182 w 58871"/>
                  <a:gd name="connsiteY19" fmla="*/ 64937 h 64937"/>
                  <a:gd name="connsiteX20" fmla="*/ 16413 w 58871"/>
                  <a:gd name="connsiteY20" fmla="*/ 59585 h 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871" h="64937">
                    <a:moveTo>
                      <a:pt x="16413" y="59585"/>
                    </a:moveTo>
                    <a:cubicBezTo>
                      <a:pt x="11418" y="56731"/>
                      <a:pt x="7493" y="53163"/>
                      <a:pt x="4282" y="48168"/>
                    </a:cubicBezTo>
                    <a:cubicBezTo>
                      <a:pt x="1427" y="43172"/>
                      <a:pt x="0" y="37820"/>
                      <a:pt x="0" y="31755"/>
                    </a:cubicBezTo>
                    <a:cubicBezTo>
                      <a:pt x="0" y="25689"/>
                      <a:pt x="1427" y="20337"/>
                      <a:pt x="4282" y="15342"/>
                    </a:cubicBezTo>
                    <a:cubicBezTo>
                      <a:pt x="7136" y="10347"/>
                      <a:pt x="11061" y="6779"/>
                      <a:pt x="16413" y="3925"/>
                    </a:cubicBezTo>
                    <a:cubicBezTo>
                      <a:pt x="21408" y="1070"/>
                      <a:pt x="27116" y="0"/>
                      <a:pt x="33539" y="0"/>
                    </a:cubicBezTo>
                    <a:cubicBezTo>
                      <a:pt x="38891" y="0"/>
                      <a:pt x="43529" y="1070"/>
                      <a:pt x="48168" y="2854"/>
                    </a:cubicBezTo>
                    <a:cubicBezTo>
                      <a:pt x="52449" y="4638"/>
                      <a:pt x="56017" y="7493"/>
                      <a:pt x="58871" y="11061"/>
                    </a:cubicBezTo>
                    <a:lnTo>
                      <a:pt x="49595" y="19624"/>
                    </a:lnTo>
                    <a:cubicBezTo>
                      <a:pt x="45313" y="14985"/>
                      <a:pt x="40318" y="12488"/>
                      <a:pt x="34252" y="12488"/>
                    </a:cubicBezTo>
                    <a:cubicBezTo>
                      <a:pt x="30328" y="12488"/>
                      <a:pt x="27116" y="13201"/>
                      <a:pt x="23905" y="14985"/>
                    </a:cubicBezTo>
                    <a:cubicBezTo>
                      <a:pt x="21051" y="16769"/>
                      <a:pt x="18553" y="18910"/>
                      <a:pt x="16769" y="22121"/>
                    </a:cubicBezTo>
                    <a:cubicBezTo>
                      <a:pt x="14986" y="24976"/>
                      <a:pt x="14272" y="28544"/>
                      <a:pt x="14272" y="32469"/>
                    </a:cubicBezTo>
                    <a:cubicBezTo>
                      <a:pt x="14272" y="36393"/>
                      <a:pt x="14986" y="39604"/>
                      <a:pt x="16769" y="42816"/>
                    </a:cubicBezTo>
                    <a:cubicBezTo>
                      <a:pt x="18553" y="45670"/>
                      <a:pt x="20694" y="48168"/>
                      <a:pt x="23905" y="49952"/>
                    </a:cubicBezTo>
                    <a:cubicBezTo>
                      <a:pt x="26760" y="51736"/>
                      <a:pt x="30328" y="52449"/>
                      <a:pt x="34252" y="52449"/>
                    </a:cubicBezTo>
                    <a:cubicBezTo>
                      <a:pt x="40318" y="52449"/>
                      <a:pt x="45670" y="49952"/>
                      <a:pt x="49595" y="45313"/>
                    </a:cubicBezTo>
                    <a:lnTo>
                      <a:pt x="58871" y="53876"/>
                    </a:lnTo>
                    <a:cubicBezTo>
                      <a:pt x="56017" y="57444"/>
                      <a:pt x="52449" y="60299"/>
                      <a:pt x="47811" y="62083"/>
                    </a:cubicBezTo>
                    <a:cubicBezTo>
                      <a:pt x="43529" y="63867"/>
                      <a:pt x="38534" y="64937"/>
                      <a:pt x="33182" y="64937"/>
                    </a:cubicBezTo>
                    <a:cubicBezTo>
                      <a:pt x="27116" y="63510"/>
                      <a:pt x="21408" y="62439"/>
                      <a:pt x="16413" y="595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3CF51D1-51F7-4FF9-8DF4-1B56D211B4D1}"/>
                  </a:ext>
                </a:extLst>
              </p:cNvPr>
              <p:cNvSpPr/>
              <p:nvPr/>
            </p:nvSpPr>
            <p:spPr>
              <a:xfrm>
                <a:off x="11613829" y="959727"/>
                <a:ext cx="47810" cy="61369"/>
              </a:xfrm>
              <a:custGeom>
                <a:avLst/>
                <a:gdLst>
                  <a:gd name="connsiteX0" fmla="*/ 47811 w 47810"/>
                  <a:gd name="connsiteY0" fmla="*/ 49952 h 61369"/>
                  <a:gd name="connsiteX1" fmla="*/ 47811 w 47810"/>
                  <a:gd name="connsiteY1" fmla="*/ 61369 h 61369"/>
                  <a:gd name="connsiteX2" fmla="*/ 0 w 47810"/>
                  <a:gd name="connsiteY2" fmla="*/ 61369 h 61369"/>
                  <a:gd name="connsiteX3" fmla="*/ 0 w 47810"/>
                  <a:gd name="connsiteY3" fmla="*/ 0 h 61369"/>
                  <a:gd name="connsiteX4" fmla="*/ 46384 w 47810"/>
                  <a:gd name="connsiteY4" fmla="*/ 0 h 61369"/>
                  <a:gd name="connsiteX5" fmla="*/ 46384 w 47810"/>
                  <a:gd name="connsiteY5" fmla="*/ 11418 h 61369"/>
                  <a:gd name="connsiteX6" fmla="*/ 13915 w 47810"/>
                  <a:gd name="connsiteY6" fmla="*/ 11418 h 61369"/>
                  <a:gd name="connsiteX7" fmla="*/ 13915 w 47810"/>
                  <a:gd name="connsiteY7" fmla="*/ 24619 h 61369"/>
                  <a:gd name="connsiteX8" fmla="*/ 42459 w 47810"/>
                  <a:gd name="connsiteY8" fmla="*/ 24619 h 61369"/>
                  <a:gd name="connsiteX9" fmla="*/ 42459 w 47810"/>
                  <a:gd name="connsiteY9" fmla="*/ 35680 h 61369"/>
                  <a:gd name="connsiteX10" fmla="*/ 13915 w 47810"/>
                  <a:gd name="connsiteY10" fmla="*/ 35680 h 61369"/>
                  <a:gd name="connsiteX11" fmla="*/ 13915 w 47810"/>
                  <a:gd name="connsiteY11" fmla="*/ 49952 h 61369"/>
                  <a:gd name="connsiteX12" fmla="*/ 47811 w 47810"/>
                  <a:gd name="connsiteY12" fmla="*/ 49952 h 6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810" h="61369">
                    <a:moveTo>
                      <a:pt x="47811" y="49952"/>
                    </a:moveTo>
                    <a:lnTo>
                      <a:pt x="47811" y="61369"/>
                    </a:lnTo>
                    <a:lnTo>
                      <a:pt x="0" y="61369"/>
                    </a:lnTo>
                    <a:lnTo>
                      <a:pt x="0" y="0"/>
                    </a:lnTo>
                    <a:lnTo>
                      <a:pt x="46384" y="0"/>
                    </a:lnTo>
                    <a:lnTo>
                      <a:pt x="46384" y="11418"/>
                    </a:lnTo>
                    <a:lnTo>
                      <a:pt x="13915" y="11418"/>
                    </a:lnTo>
                    <a:lnTo>
                      <a:pt x="13915" y="24619"/>
                    </a:lnTo>
                    <a:lnTo>
                      <a:pt x="42459" y="24619"/>
                    </a:lnTo>
                    <a:lnTo>
                      <a:pt x="42459" y="35680"/>
                    </a:lnTo>
                    <a:lnTo>
                      <a:pt x="13915" y="35680"/>
                    </a:lnTo>
                    <a:lnTo>
                      <a:pt x="13915" y="49952"/>
                    </a:lnTo>
                    <a:lnTo>
                      <a:pt x="47811" y="49952"/>
                    </a:lnTo>
                    <a:close/>
                  </a:path>
                </a:pathLst>
              </a:custGeom>
              <a:solidFill>
                <a:srgbClr val="FFFFFF"/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524013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1D6CF3-D1DE-4170-861F-50693D6C08D8}"/>
              </a:ext>
            </a:extLst>
          </p:cNvPr>
          <p:cNvSpPr/>
          <p:nvPr userDrawn="1"/>
        </p:nvSpPr>
        <p:spPr>
          <a:xfrm>
            <a:off x="1278012" y="4171949"/>
            <a:ext cx="10913989" cy="2686051"/>
          </a:xfrm>
          <a:custGeom>
            <a:avLst/>
            <a:gdLst>
              <a:gd name="connsiteX0" fmla="*/ 8330002 w 10913989"/>
              <a:gd name="connsiteY0" fmla="*/ 0 h 2686051"/>
              <a:gd name="connsiteX1" fmla="*/ 10866073 w 10913989"/>
              <a:gd name="connsiteY1" fmla="*/ 224765 h 2686051"/>
              <a:gd name="connsiteX2" fmla="*/ 10913989 w 10913989"/>
              <a:gd name="connsiteY2" fmla="*/ 234238 h 2686051"/>
              <a:gd name="connsiteX3" fmla="*/ 10913989 w 10913989"/>
              <a:gd name="connsiteY3" fmla="*/ 2686051 h 2686051"/>
              <a:gd name="connsiteX4" fmla="*/ 0 w 10913989"/>
              <a:gd name="connsiteY4" fmla="*/ 2686051 h 2686051"/>
              <a:gd name="connsiteX5" fmla="*/ 421288 w 10913989"/>
              <a:gd name="connsiteY5" fmla="*/ 2391315 h 2686051"/>
              <a:gd name="connsiteX6" fmla="*/ 8330002 w 10913989"/>
              <a:gd name="connsiteY6" fmla="*/ 0 h 268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3989" h="2686051">
                <a:moveTo>
                  <a:pt x="8330002" y="0"/>
                </a:moveTo>
                <a:cubicBezTo>
                  <a:pt x="9195527" y="0"/>
                  <a:pt x="10043048" y="77086"/>
                  <a:pt x="10866073" y="224765"/>
                </a:cubicBezTo>
                <a:lnTo>
                  <a:pt x="10913989" y="234238"/>
                </a:lnTo>
                <a:lnTo>
                  <a:pt x="10913989" y="2686051"/>
                </a:lnTo>
                <a:lnTo>
                  <a:pt x="0" y="2686051"/>
                </a:lnTo>
                <a:lnTo>
                  <a:pt x="421288" y="2391315"/>
                </a:lnTo>
                <a:cubicBezTo>
                  <a:pt x="2684746" y="880651"/>
                  <a:pt x="5404531" y="0"/>
                  <a:pt x="8330002" y="0"/>
                </a:cubicBezTo>
                <a:close/>
              </a:path>
            </a:pathLst>
          </a:custGeom>
          <a:solidFill>
            <a:srgbClr val="DFF1F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F3B1-C442-4AF9-9632-5FF24013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752600"/>
            <a:ext cx="5331460" cy="44584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DA3CE-9EA9-4D92-8258-F197A13A2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B36A-970E-4108-B438-7217BBA74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</a:t>
            </a:r>
            <a:r>
              <a:rPr lang="en-GB" err="1"/>
              <a:t>Agrimetrics</a:t>
            </a:r>
            <a:r>
              <a:rPr lang="en-GB"/>
              <a:t>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5C43-BE3F-4999-BF24-983DDADB0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B62153-A5D9-4CF8-80CA-70BAFF42ED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39840" y="1752600"/>
            <a:ext cx="5331460" cy="44584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91363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C609F32-6059-493E-9E6E-FA011FCBDBDF}"/>
              </a:ext>
            </a:extLst>
          </p:cNvPr>
          <p:cNvSpPr/>
          <p:nvPr userDrawn="1"/>
        </p:nvSpPr>
        <p:spPr>
          <a:xfrm>
            <a:off x="0" y="1485900"/>
            <a:ext cx="12192000" cy="5372101"/>
          </a:xfrm>
          <a:custGeom>
            <a:avLst/>
            <a:gdLst>
              <a:gd name="connsiteX0" fmla="*/ 9608013 w 12192000"/>
              <a:gd name="connsiteY0" fmla="*/ 0 h 5372101"/>
              <a:gd name="connsiteX1" fmla="*/ 12144084 w 12192000"/>
              <a:gd name="connsiteY1" fmla="*/ 224765 h 5372101"/>
              <a:gd name="connsiteX2" fmla="*/ 12192000 w 12192000"/>
              <a:gd name="connsiteY2" fmla="*/ 234238 h 5372101"/>
              <a:gd name="connsiteX3" fmla="*/ 12192000 w 12192000"/>
              <a:gd name="connsiteY3" fmla="*/ 5372101 h 5372101"/>
              <a:gd name="connsiteX4" fmla="*/ 0 w 12192000"/>
              <a:gd name="connsiteY4" fmla="*/ 5372101 h 5372101"/>
              <a:gd name="connsiteX5" fmla="*/ 0 w 12192000"/>
              <a:gd name="connsiteY5" fmla="*/ 3722333 h 5372101"/>
              <a:gd name="connsiteX6" fmla="*/ 208274 w 12192000"/>
              <a:gd name="connsiteY6" fmla="*/ 3534731 h 5372101"/>
              <a:gd name="connsiteX7" fmla="*/ 9608013 w 12192000"/>
              <a:gd name="connsiteY7" fmla="*/ 0 h 53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372101">
                <a:moveTo>
                  <a:pt x="9608013" y="0"/>
                </a:moveTo>
                <a:cubicBezTo>
                  <a:pt x="10473538" y="0"/>
                  <a:pt x="11321059" y="77086"/>
                  <a:pt x="12144084" y="224765"/>
                </a:cubicBezTo>
                <a:lnTo>
                  <a:pt x="12192000" y="234238"/>
                </a:lnTo>
                <a:lnTo>
                  <a:pt x="12192000" y="5372101"/>
                </a:lnTo>
                <a:lnTo>
                  <a:pt x="0" y="5372101"/>
                </a:lnTo>
                <a:lnTo>
                  <a:pt x="0" y="3722333"/>
                </a:lnTo>
                <a:lnTo>
                  <a:pt x="208274" y="3534731"/>
                </a:lnTo>
                <a:cubicBezTo>
                  <a:pt x="2718425" y="1334004"/>
                  <a:pt x="6007433" y="0"/>
                  <a:pt x="9608013" y="0"/>
                </a:cubicBezTo>
                <a:close/>
              </a:path>
            </a:pathLst>
          </a:custGeom>
          <a:solidFill>
            <a:srgbClr val="DFF1F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F3B1-C442-4AF9-9632-5FF24013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2083220"/>
            <a:ext cx="5572760" cy="412783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DA3CE-9EA9-4D92-8258-F197A13A2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40" y="510520"/>
            <a:ext cx="8138160" cy="595129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B36A-970E-4108-B438-7217BBA74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</a:t>
            </a:r>
            <a:r>
              <a:rPr lang="en-GB" err="1"/>
              <a:t>Agrimetrics</a:t>
            </a:r>
            <a:r>
              <a:rPr lang="en-GB"/>
              <a:t>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5C43-BE3F-4999-BF24-983DDADB0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BE9279-7B90-470B-BA9A-EE751EBEE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240" y="1233069"/>
            <a:ext cx="8138160" cy="722731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6909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3357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279943C-181A-4513-B5F7-C6F035A7A927}"/>
              </a:ext>
            </a:extLst>
          </p:cNvPr>
          <p:cNvSpPr/>
          <p:nvPr userDrawn="1"/>
        </p:nvSpPr>
        <p:spPr>
          <a:xfrm>
            <a:off x="1" y="2801956"/>
            <a:ext cx="12192001" cy="4056044"/>
          </a:xfrm>
          <a:custGeom>
            <a:avLst/>
            <a:gdLst>
              <a:gd name="connsiteX0" fmla="*/ 7096619 w 12192001"/>
              <a:gd name="connsiteY0" fmla="*/ 0 h 4056044"/>
              <a:gd name="connsiteX1" fmla="*/ 11850633 w 12192001"/>
              <a:gd name="connsiteY1" fmla="*/ 673756 h 4056044"/>
              <a:gd name="connsiteX2" fmla="*/ 12192001 w 12192001"/>
              <a:gd name="connsiteY2" fmla="*/ 783402 h 4056044"/>
              <a:gd name="connsiteX3" fmla="*/ 12192001 w 12192001"/>
              <a:gd name="connsiteY3" fmla="*/ 4056044 h 4056044"/>
              <a:gd name="connsiteX4" fmla="*/ 0 w 12192001"/>
              <a:gd name="connsiteY4" fmla="*/ 4056044 h 4056044"/>
              <a:gd name="connsiteX5" fmla="*/ 0 w 12192001"/>
              <a:gd name="connsiteY5" fmla="*/ 1549399 h 4056044"/>
              <a:gd name="connsiteX6" fmla="*/ 148570 w 12192001"/>
              <a:gd name="connsiteY6" fmla="*/ 1480307 h 4056044"/>
              <a:gd name="connsiteX7" fmla="*/ 7096619 w 12192001"/>
              <a:gd name="connsiteY7" fmla="*/ 0 h 405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4056044">
                <a:moveTo>
                  <a:pt x="7096619" y="0"/>
                </a:moveTo>
                <a:cubicBezTo>
                  <a:pt x="8746773" y="0"/>
                  <a:pt x="10342004" y="235146"/>
                  <a:pt x="11850633" y="673756"/>
                </a:cubicBezTo>
                <a:lnTo>
                  <a:pt x="12192001" y="783402"/>
                </a:lnTo>
                <a:lnTo>
                  <a:pt x="12192001" y="4056044"/>
                </a:lnTo>
                <a:lnTo>
                  <a:pt x="0" y="4056044"/>
                </a:lnTo>
                <a:lnTo>
                  <a:pt x="0" y="1549399"/>
                </a:lnTo>
                <a:lnTo>
                  <a:pt x="148570" y="1480307"/>
                </a:lnTo>
                <a:cubicBezTo>
                  <a:pt x="2269734" y="529076"/>
                  <a:pt x="4621392" y="0"/>
                  <a:pt x="7096619" y="0"/>
                </a:cubicBezTo>
                <a:close/>
              </a:path>
            </a:pathLst>
          </a:custGeom>
          <a:solidFill>
            <a:srgbClr val="DFF1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DA3CE-9EA9-4D92-8258-F197A13A2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B36A-970E-4108-B438-7217BBA74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</a:t>
            </a:r>
            <a:r>
              <a:rPr lang="en-GB" err="1"/>
              <a:t>Agrimetrics</a:t>
            </a:r>
            <a:r>
              <a:rPr lang="en-GB"/>
              <a:t>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5C43-BE3F-4999-BF24-983DDADB0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84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5EB52B-5C22-4AE1-B69B-95CA3DE1C1CF}"/>
              </a:ext>
            </a:extLst>
          </p:cNvPr>
          <p:cNvSpPr/>
          <p:nvPr userDrawn="1"/>
        </p:nvSpPr>
        <p:spPr>
          <a:xfrm flipH="1">
            <a:off x="-10159" y="4679266"/>
            <a:ext cx="10371273" cy="2178735"/>
          </a:xfrm>
          <a:custGeom>
            <a:avLst/>
            <a:gdLst>
              <a:gd name="connsiteX0" fmla="*/ 7713225 w 10371273"/>
              <a:gd name="connsiteY0" fmla="*/ 0 h 2178735"/>
              <a:gd name="connsiteX1" fmla="*/ 19837 w 10371273"/>
              <a:gd name="connsiteY1" fmla="*/ 2166061 h 2178735"/>
              <a:gd name="connsiteX2" fmla="*/ 0 w 10371273"/>
              <a:gd name="connsiteY2" fmla="*/ 2178735 h 2178735"/>
              <a:gd name="connsiteX3" fmla="*/ 10371273 w 10371273"/>
              <a:gd name="connsiteY3" fmla="*/ 2178735 h 2178735"/>
              <a:gd name="connsiteX4" fmla="*/ 10371273 w 10371273"/>
              <a:gd name="connsiteY4" fmla="*/ 239836 h 2178735"/>
              <a:gd name="connsiteX5" fmla="*/ 10321984 w 10371273"/>
              <a:gd name="connsiteY5" fmla="*/ 230136 h 2178735"/>
              <a:gd name="connsiteX6" fmla="*/ 7713225 w 10371273"/>
              <a:gd name="connsiteY6" fmla="*/ 0 h 21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1273" h="2178735">
                <a:moveTo>
                  <a:pt x="7713225" y="0"/>
                </a:moveTo>
                <a:cubicBezTo>
                  <a:pt x="4891989" y="0"/>
                  <a:pt x="2256712" y="792506"/>
                  <a:pt x="19837" y="2166061"/>
                </a:cubicBezTo>
                <a:lnTo>
                  <a:pt x="0" y="2178735"/>
                </a:lnTo>
                <a:lnTo>
                  <a:pt x="10371273" y="2178735"/>
                </a:lnTo>
                <a:lnTo>
                  <a:pt x="10371273" y="239836"/>
                </a:lnTo>
                <a:lnTo>
                  <a:pt x="10321984" y="230136"/>
                </a:lnTo>
                <a:cubicBezTo>
                  <a:pt x="9475370" y="78928"/>
                  <a:pt x="8603558" y="0"/>
                  <a:pt x="7713225" y="0"/>
                </a:cubicBezTo>
                <a:close/>
              </a:path>
            </a:pathLst>
          </a:custGeom>
          <a:solidFill>
            <a:srgbClr val="DFF1F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DA3CE-9EA9-4D92-8258-F197A13A2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B36A-970E-4108-B438-7217BBA74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</a:t>
            </a:r>
            <a:r>
              <a:rPr lang="en-GB" err="1"/>
              <a:t>Agrimetrics</a:t>
            </a:r>
            <a:r>
              <a:rPr lang="en-GB"/>
              <a:t>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5C43-BE3F-4999-BF24-983DDADB0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8141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DA3CE-9EA9-4D92-8258-F197A13A2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B36A-970E-4108-B438-7217BBA74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</a:t>
            </a:r>
            <a:r>
              <a:rPr lang="en-GB" err="1"/>
              <a:t>Agrimetrics</a:t>
            </a:r>
            <a:r>
              <a:rPr lang="en-GB"/>
              <a:t>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5C43-BE3F-4999-BF24-983DDADB0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4473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B36A-970E-4108-B438-7217BBA74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</a:t>
            </a:r>
            <a:r>
              <a:rPr lang="en-GB" err="1"/>
              <a:t>Agrimetrics</a:t>
            </a:r>
            <a:r>
              <a:rPr lang="en-GB"/>
              <a:t>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5C43-BE3F-4999-BF24-983DDADB0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B68611-B5D9-4314-9865-EB287ED4F4EE}"/>
              </a:ext>
            </a:extLst>
          </p:cNvPr>
          <p:cNvSpPr/>
          <p:nvPr userDrawn="1"/>
        </p:nvSpPr>
        <p:spPr>
          <a:xfrm>
            <a:off x="8925560" y="279400"/>
            <a:ext cx="2974340" cy="130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8965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19DBB-23B3-4BE4-95E0-93DD3D56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510520"/>
            <a:ext cx="8347710" cy="1071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D5CCE-24CC-4278-8F2A-7FFF83AEF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240" y="1763192"/>
            <a:ext cx="1114552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9BBAFD-68F0-488F-BC4D-15D940F18D11}"/>
              </a:ext>
            </a:extLst>
          </p:cNvPr>
          <p:cNvGrpSpPr/>
          <p:nvPr userDrawn="1"/>
        </p:nvGrpSpPr>
        <p:grpSpPr>
          <a:xfrm>
            <a:off x="-1767999" y="0"/>
            <a:ext cx="1488599" cy="3117851"/>
            <a:chOff x="-1767999" y="0"/>
            <a:chExt cx="1488599" cy="410650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F5A6D7-FF8D-42AC-A8E0-6905C045F954}"/>
                </a:ext>
              </a:extLst>
            </p:cNvPr>
            <p:cNvSpPr/>
            <p:nvPr/>
          </p:nvSpPr>
          <p:spPr>
            <a:xfrm>
              <a:off x="-965359" y="1173288"/>
              <a:ext cx="685959" cy="586644"/>
            </a:xfrm>
            <a:custGeom>
              <a:avLst/>
              <a:gdLst>
                <a:gd name="connsiteX0" fmla="*/ 0 w 948309"/>
                <a:gd name="connsiteY0" fmla="*/ 0 h 586644"/>
                <a:gd name="connsiteX1" fmla="*/ 948309 w 948309"/>
                <a:gd name="connsiteY1" fmla="*/ 0 h 586644"/>
                <a:gd name="connsiteX2" fmla="*/ 948309 w 948309"/>
                <a:gd name="connsiteY2" fmla="*/ 586645 h 586644"/>
                <a:gd name="connsiteX3" fmla="*/ 0 w 948309"/>
                <a:gd name="connsiteY3" fmla="*/ 586645 h 58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09" h="586644">
                  <a:moveTo>
                    <a:pt x="0" y="0"/>
                  </a:moveTo>
                  <a:lnTo>
                    <a:pt x="948309" y="0"/>
                  </a:lnTo>
                  <a:lnTo>
                    <a:pt x="948309" y="586645"/>
                  </a:lnTo>
                  <a:lnTo>
                    <a:pt x="0" y="5866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DF0660-228C-4D55-AB71-CB5D74433554}"/>
                </a:ext>
              </a:extLst>
            </p:cNvPr>
            <p:cNvSpPr/>
            <p:nvPr/>
          </p:nvSpPr>
          <p:spPr>
            <a:xfrm>
              <a:off x="-965359" y="0"/>
              <a:ext cx="685959" cy="586644"/>
            </a:xfrm>
            <a:custGeom>
              <a:avLst/>
              <a:gdLst>
                <a:gd name="connsiteX0" fmla="*/ 0 w 948309"/>
                <a:gd name="connsiteY0" fmla="*/ 0 h 586644"/>
                <a:gd name="connsiteX1" fmla="*/ 948309 w 948309"/>
                <a:gd name="connsiteY1" fmla="*/ 0 h 586644"/>
                <a:gd name="connsiteX2" fmla="*/ 948309 w 948309"/>
                <a:gd name="connsiteY2" fmla="*/ 586645 h 586644"/>
                <a:gd name="connsiteX3" fmla="*/ 0 w 948309"/>
                <a:gd name="connsiteY3" fmla="*/ 586645 h 58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09" h="586644">
                  <a:moveTo>
                    <a:pt x="0" y="0"/>
                  </a:moveTo>
                  <a:lnTo>
                    <a:pt x="948309" y="0"/>
                  </a:lnTo>
                  <a:lnTo>
                    <a:pt x="948309" y="586645"/>
                  </a:lnTo>
                  <a:lnTo>
                    <a:pt x="0" y="5866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76228B4-CB25-4699-BC49-8DA8BD2CB040}"/>
                </a:ext>
              </a:extLst>
            </p:cNvPr>
            <p:cNvSpPr/>
            <p:nvPr/>
          </p:nvSpPr>
          <p:spPr>
            <a:xfrm>
              <a:off x="-965359" y="586644"/>
              <a:ext cx="685959" cy="586644"/>
            </a:xfrm>
            <a:custGeom>
              <a:avLst/>
              <a:gdLst>
                <a:gd name="connsiteX0" fmla="*/ 0 w 948309"/>
                <a:gd name="connsiteY0" fmla="*/ 0 h 586644"/>
                <a:gd name="connsiteX1" fmla="*/ 948309 w 948309"/>
                <a:gd name="connsiteY1" fmla="*/ 0 h 586644"/>
                <a:gd name="connsiteX2" fmla="*/ 948309 w 948309"/>
                <a:gd name="connsiteY2" fmla="*/ 586645 h 586644"/>
                <a:gd name="connsiteX3" fmla="*/ 0 w 948309"/>
                <a:gd name="connsiteY3" fmla="*/ 586645 h 58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09" h="586644">
                  <a:moveTo>
                    <a:pt x="0" y="0"/>
                  </a:moveTo>
                  <a:lnTo>
                    <a:pt x="948309" y="0"/>
                  </a:lnTo>
                  <a:lnTo>
                    <a:pt x="948309" y="586645"/>
                  </a:lnTo>
                  <a:lnTo>
                    <a:pt x="0" y="58664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7B74A3-0AD1-45B1-9D12-2D119175F008}"/>
                </a:ext>
              </a:extLst>
            </p:cNvPr>
            <p:cNvSpPr/>
            <p:nvPr/>
          </p:nvSpPr>
          <p:spPr>
            <a:xfrm>
              <a:off x="-965359" y="1759932"/>
              <a:ext cx="685959" cy="586644"/>
            </a:xfrm>
            <a:custGeom>
              <a:avLst/>
              <a:gdLst>
                <a:gd name="connsiteX0" fmla="*/ 0 w 948309"/>
                <a:gd name="connsiteY0" fmla="*/ 0 h 586644"/>
                <a:gd name="connsiteX1" fmla="*/ 948309 w 948309"/>
                <a:gd name="connsiteY1" fmla="*/ 0 h 586644"/>
                <a:gd name="connsiteX2" fmla="*/ 948309 w 948309"/>
                <a:gd name="connsiteY2" fmla="*/ 586645 h 586644"/>
                <a:gd name="connsiteX3" fmla="*/ 0 w 948309"/>
                <a:gd name="connsiteY3" fmla="*/ 586645 h 58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09" h="586644">
                  <a:moveTo>
                    <a:pt x="0" y="0"/>
                  </a:moveTo>
                  <a:lnTo>
                    <a:pt x="948309" y="0"/>
                  </a:lnTo>
                  <a:lnTo>
                    <a:pt x="948309" y="586645"/>
                  </a:lnTo>
                  <a:lnTo>
                    <a:pt x="0" y="586645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4C104D-5EC0-4056-A669-4102E2AF5683}"/>
                </a:ext>
              </a:extLst>
            </p:cNvPr>
            <p:cNvSpPr/>
            <p:nvPr userDrawn="1"/>
          </p:nvSpPr>
          <p:spPr>
            <a:xfrm>
              <a:off x="-965359" y="2933220"/>
              <a:ext cx="685959" cy="586644"/>
            </a:xfrm>
            <a:custGeom>
              <a:avLst/>
              <a:gdLst>
                <a:gd name="connsiteX0" fmla="*/ 0 w 948309"/>
                <a:gd name="connsiteY0" fmla="*/ 0 h 586644"/>
                <a:gd name="connsiteX1" fmla="*/ 948309 w 948309"/>
                <a:gd name="connsiteY1" fmla="*/ 0 h 586644"/>
                <a:gd name="connsiteX2" fmla="*/ 948309 w 948309"/>
                <a:gd name="connsiteY2" fmla="*/ 586645 h 586644"/>
                <a:gd name="connsiteX3" fmla="*/ 0 w 948309"/>
                <a:gd name="connsiteY3" fmla="*/ 586645 h 58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09" h="586644">
                  <a:moveTo>
                    <a:pt x="0" y="0"/>
                  </a:moveTo>
                  <a:lnTo>
                    <a:pt x="948309" y="0"/>
                  </a:lnTo>
                  <a:lnTo>
                    <a:pt x="948309" y="586645"/>
                  </a:lnTo>
                  <a:lnTo>
                    <a:pt x="0" y="58664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7EE489-BD41-4CD2-8230-B01F64929AE7}"/>
                </a:ext>
              </a:extLst>
            </p:cNvPr>
            <p:cNvSpPr/>
            <p:nvPr userDrawn="1"/>
          </p:nvSpPr>
          <p:spPr>
            <a:xfrm>
              <a:off x="-965359" y="3519864"/>
              <a:ext cx="685959" cy="586644"/>
            </a:xfrm>
            <a:custGeom>
              <a:avLst/>
              <a:gdLst>
                <a:gd name="connsiteX0" fmla="*/ 0 w 948309"/>
                <a:gd name="connsiteY0" fmla="*/ 0 h 586644"/>
                <a:gd name="connsiteX1" fmla="*/ 948309 w 948309"/>
                <a:gd name="connsiteY1" fmla="*/ 0 h 586644"/>
                <a:gd name="connsiteX2" fmla="*/ 948309 w 948309"/>
                <a:gd name="connsiteY2" fmla="*/ 586645 h 586644"/>
                <a:gd name="connsiteX3" fmla="*/ 0 w 948309"/>
                <a:gd name="connsiteY3" fmla="*/ 586645 h 58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09" h="586644">
                  <a:moveTo>
                    <a:pt x="0" y="0"/>
                  </a:moveTo>
                  <a:lnTo>
                    <a:pt x="948309" y="0"/>
                  </a:lnTo>
                  <a:lnTo>
                    <a:pt x="948309" y="586645"/>
                  </a:lnTo>
                  <a:lnTo>
                    <a:pt x="0" y="586645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97AADA-48D1-4BAE-B383-3B982DE40C18}"/>
                </a:ext>
              </a:extLst>
            </p:cNvPr>
            <p:cNvGrpSpPr/>
            <p:nvPr userDrawn="1"/>
          </p:nvGrpSpPr>
          <p:grpSpPr>
            <a:xfrm>
              <a:off x="-1767999" y="2346576"/>
              <a:ext cx="1488599" cy="586644"/>
              <a:chOff x="-1767999" y="2833941"/>
              <a:chExt cx="1488599" cy="586644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FEA329A-2C87-4D2D-AF19-537AF6B4F2DE}"/>
                  </a:ext>
                </a:extLst>
              </p:cNvPr>
              <p:cNvSpPr/>
              <p:nvPr userDrawn="1"/>
            </p:nvSpPr>
            <p:spPr>
              <a:xfrm>
                <a:off x="-965359" y="2833941"/>
                <a:ext cx="685959" cy="586644"/>
              </a:xfrm>
              <a:custGeom>
                <a:avLst/>
                <a:gdLst>
                  <a:gd name="connsiteX0" fmla="*/ 0 w 948309"/>
                  <a:gd name="connsiteY0" fmla="*/ 0 h 586644"/>
                  <a:gd name="connsiteX1" fmla="*/ 948309 w 948309"/>
                  <a:gd name="connsiteY1" fmla="*/ 0 h 586644"/>
                  <a:gd name="connsiteX2" fmla="*/ 948309 w 948309"/>
                  <a:gd name="connsiteY2" fmla="*/ 586645 h 586644"/>
                  <a:gd name="connsiteX3" fmla="*/ 0 w 948309"/>
                  <a:gd name="connsiteY3" fmla="*/ 58664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309" h="586644">
                    <a:moveTo>
                      <a:pt x="0" y="0"/>
                    </a:moveTo>
                    <a:lnTo>
                      <a:pt x="948309" y="0"/>
                    </a:lnTo>
                    <a:lnTo>
                      <a:pt x="948309" y="586645"/>
                    </a:lnTo>
                    <a:lnTo>
                      <a:pt x="0" y="58664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A7C726E-9DF7-4667-BD44-2E402BDC8424}"/>
                  </a:ext>
                </a:extLst>
              </p:cNvPr>
              <p:cNvSpPr/>
              <p:nvPr userDrawn="1"/>
            </p:nvSpPr>
            <p:spPr>
              <a:xfrm>
                <a:off x="-1365408" y="2833941"/>
                <a:ext cx="400050" cy="586644"/>
              </a:xfrm>
              <a:custGeom>
                <a:avLst/>
                <a:gdLst>
                  <a:gd name="connsiteX0" fmla="*/ 0 w 948309"/>
                  <a:gd name="connsiteY0" fmla="*/ 0 h 586644"/>
                  <a:gd name="connsiteX1" fmla="*/ 948309 w 948309"/>
                  <a:gd name="connsiteY1" fmla="*/ 0 h 586644"/>
                  <a:gd name="connsiteX2" fmla="*/ 948309 w 948309"/>
                  <a:gd name="connsiteY2" fmla="*/ 586645 h 586644"/>
                  <a:gd name="connsiteX3" fmla="*/ 0 w 948309"/>
                  <a:gd name="connsiteY3" fmla="*/ 58664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309" h="586644">
                    <a:moveTo>
                      <a:pt x="0" y="0"/>
                    </a:moveTo>
                    <a:lnTo>
                      <a:pt x="948309" y="0"/>
                    </a:lnTo>
                    <a:lnTo>
                      <a:pt x="948309" y="586645"/>
                    </a:lnTo>
                    <a:lnTo>
                      <a:pt x="0" y="586645"/>
                    </a:lnTo>
                    <a:close/>
                  </a:path>
                </a:pathLst>
              </a:custGeom>
              <a:solidFill>
                <a:srgbClr val="0690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328290F-9E0E-48F2-BB3B-E8884D628510}"/>
                  </a:ext>
                </a:extLst>
              </p:cNvPr>
              <p:cNvSpPr/>
              <p:nvPr userDrawn="1"/>
            </p:nvSpPr>
            <p:spPr>
              <a:xfrm>
                <a:off x="-1767999" y="2833941"/>
                <a:ext cx="400050" cy="586644"/>
              </a:xfrm>
              <a:custGeom>
                <a:avLst/>
                <a:gdLst>
                  <a:gd name="connsiteX0" fmla="*/ 0 w 948309"/>
                  <a:gd name="connsiteY0" fmla="*/ 0 h 586644"/>
                  <a:gd name="connsiteX1" fmla="*/ 948309 w 948309"/>
                  <a:gd name="connsiteY1" fmla="*/ 0 h 586644"/>
                  <a:gd name="connsiteX2" fmla="*/ 948309 w 948309"/>
                  <a:gd name="connsiteY2" fmla="*/ 586645 h 586644"/>
                  <a:gd name="connsiteX3" fmla="*/ 0 w 948309"/>
                  <a:gd name="connsiteY3" fmla="*/ 58664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309" h="586644">
                    <a:moveTo>
                      <a:pt x="0" y="0"/>
                    </a:moveTo>
                    <a:lnTo>
                      <a:pt x="948309" y="0"/>
                    </a:lnTo>
                    <a:lnTo>
                      <a:pt x="948309" y="586645"/>
                    </a:lnTo>
                    <a:lnTo>
                      <a:pt x="0" y="586645"/>
                    </a:lnTo>
                    <a:close/>
                  </a:path>
                </a:pathLst>
              </a:custGeom>
              <a:solidFill>
                <a:srgbClr val="0052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0452A4-5F21-42EB-8D34-DFCCE6F8060A}"/>
              </a:ext>
            </a:extLst>
          </p:cNvPr>
          <p:cNvGrpSpPr/>
          <p:nvPr userDrawn="1"/>
        </p:nvGrpSpPr>
        <p:grpSpPr>
          <a:xfrm>
            <a:off x="-1767999" y="3551037"/>
            <a:ext cx="1488599" cy="983182"/>
            <a:chOff x="-1767999" y="2346576"/>
            <a:chExt cx="1488599" cy="175993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C5662CF-B2EE-4F31-8E33-CFD311BC29AD}"/>
                </a:ext>
              </a:extLst>
            </p:cNvPr>
            <p:cNvSpPr/>
            <p:nvPr userDrawn="1"/>
          </p:nvSpPr>
          <p:spPr>
            <a:xfrm>
              <a:off x="-965359" y="2933220"/>
              <a:ext cx="685959" cy="586644"/>
            </a:xfrm>
            <a:custGeom>
              <a:avLst/>
              <a:gdLst>
                <a:gd name="connsiteX0" fmla="*/ 0 w 948309"/>
                <a:gd name="connsiteY0" fmla="*/ 0 h 586644"/>
                <a:gd name="connsiteX1" fmla="*/ 948309 w 948309"/>
                <a:gd name="connsiteY1" fmla="*/ 0 h 586644"/>
                <a:gd name="connsiteX2" fmla="*/ 948309 w 948309"/>
                <a:gd name="connsiteY2" fmla="*/ 586645 h 586644"/>
                <a:gd name="connsiteX3" fmla="*/ 0 w 948309"/>
                <a:gd name="connsiteY3" fmla="*/ 586645 h 58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09" h="586644">
                  <a:moveTo>
                    <a:pt x="0" y="0"/>
                  </a:moveTo>
                  <a:lnTo>
                    <a:pt x="948309" y="0"/>
                  </a:lnTo>
                  <a:lnTo>
                    <a:pt x="948309" y="586645"/>
                  </a:lnTo>
                  <a:lnTo>
                    <a:pt x="0" y="586645"/>
                  </a:lnTo>
                  <a:close/>
                </a:path>
              </a:pathLst>
            </a:custGeom>
            <a:solidFill>
              <a:srgbClr val="D7409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A4E82AE-632B-44A4-88EC-E4E7765039B2}"/>
                </a:ext>
              </a:extLst>
            </p:cNvPr>
            <p:cNvSpPr/>
            <p:nvPr userDrawn="1"/>
          </p:nvSpPr>
          <p:spPr>
            <a:xfrm>
              <a:off x="-965359" y="3519864"/>
              <a:ext cx="685959" cy="586644"/>
            </a:xfrm>
            <a:custGeom>
              <a:avLst/>
              <a:gdLst>
                <a:gd name="connsiteX0" fmla="*/ 0 w 948309"/>
                <a:gd name="connsiteY0" fmla="*/ 0 h 586644"/>
                <a:gd name="connsiteX1" fmla="*/ 948309 w 948309"/>
                <a:gd name="connsiteY1" fmla="*/ 0 h 586644"/>
                <a:gd name="connsiteX2" fmla="*/ 948309 w 948309"/>
                <a:gd name="connsiteY2" fmla="*/ 586645 h 586644"/>
                <a:gd name="connsiteX3" fmla="*/ 0 w 948309"/>
                <a:gd name="connsiteY3" fmla="*/ 586645 h 58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09" h="586644">
                  <a:moveTo>
                    <a:pt x="0" y="0"/>
                  </a:moveTo>
                  <a:lnTo>
                    <a:pt x="948309" y="0"/>
                  </a:lnTo>
                  <a:lnTo>
                    <a:pt x="948309" y="586645"/>
                  </a:lnTo>
                  <a:lnTo>
                    <a:pt x="0" y="586645"/>
                  </a:lnTo>
                  <a:close/>
                </a:path>
              </a:pathLst>
            </a:custGeom>
            <a:solidFill>
              <a:srgbClr val="8AC8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894CCE0-2F78-4E86-A16A-5C925C76200E}"/>
                </a:ext>
              </a:extLst>
            </p:cNvPr>
            <p:cNvGrpSpPr/>
            <p:nvPr userDrawn="1"/>
          </p:nvGrpSpPr>
          <p:grpSpPr>
            <a:xfrm>
              <a:off x="-1767999" y="2346576"/>
              <a:ext cx="1488599" cy="586644"/>
              <a:chOff x="-1767999" y="2833941"/>
              <a:chExt cx="1488599" cy="586644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94582F7-C2B8-444B-9F00-E9312EF4FB01}"/>
                  </a:ext>
                </a:extLst>
              </p:cNvPr>
              <p:cNvSpPr/>
              <p:nvPr userDrawn="1"/>
            </p:nvSpPr>
            <p:spPr>
              <a:xfrm>
                <a:off x="-965359" y="2833941"/>
                <a:ext cx="685959" cy="586644"/>
              </a:xfrm>
              <a:custGeom>
                <a:avLst/>
                <a:gdLst>
                  <a:gd name="connsiteX0" fmla="*/ 0 w 948309"/>
                  <a:gd name="connsiteY0" fmla="*/ 0 h 586644"/>
                  <a:gd name="connsiteX1" fmla="*/ 948309 w 948309"/>
                  <a:gd name="connsiteY1" fmla="*/ 0 h 586644"/>
                  <a:gd name="connsiteX2" fmla="*/ 948309 w 948309"/>
                  <a:gd name="connsiteY2" fmla="*/ 586645 h 586644"/>
                  <a:gd name="connsiteX3" fmla="*/ 0 w 948309"/>
                  <a:gd name="connsiteY3" fmla="*/ 58664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309" h="586644">
                    <a:moveTo>
                      <a:pt x="0" y="0"/>
                    </a:moveTo>
                    <a:lnTo>
                      <a:pt x="948309" y="0"/>
                    </a:lnTo>
                    <a:lnTo>
                      <a:pt x="948309" y="586645"/>
                    </a:lnTo>
                    <a:lnTo>
                      <a:pt x="0" y="58664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BC90F0F-C0D3-47FD-9484-A914A1C5C498}"/>
                  </a:ext>
                </a:extLst>
              </p:cNvPr>
              <p:cNvSpPr/>
              <p:nvPr userDrawn="1"/>
            </p:nvSpPr>
            <p:spPr>
              <a:xfrm>
                <a:off x="-1365408" y="2833941"/>
                <a:ext cx="400050" cy="586644"/>
              </a:xfrm>
              <a:custGeom>
                <a:avLst/>
                <a:gdLst>
                  <a:gd name="connsiteX0" fmla="*/ 0 w 948309"/>
                  <a:gd name="connsiteY0" fmla="*/ 0 h 586644"/>
                  <a:gd name="connsiteX1" fmla="*/ 948309 w 948309"/>
                  <a:gd name="connsiteY1" fmla="*/ 0 h 586644"/>
                  <a:gd name="connsiteX2" fmla="*/ 948309 w 948309"/>
                  <a:gd name="connsiteY2" fmla="*/ 586645 h 586644"/>
                  <a:gd name="connsiteX3" fmla="*/ 0 w 948309"/>
                  <a:gd name="connsiteY3" fmla="*/ 58664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309" h="586644">
                    <a:moveTo>
                      <a:pt x="0" y="0"/>
                    </a:moveTo>
                    <a:lnTo>
                      <a:pt x="948309" y="0"/>
                    </a:lnTo>
                    <a:lnTo>
                      <a:pt x="948309" y="586645"/>
                    </a:lnTo>
                    <a:lnTo>
                      <a:pt x="0" y="586645"/>
                    </a:lnTo>
                    <a:close/>
                  </a:path>
                </a:pathLst>
              </a:custGeom>
              <a:solidFill>
                <a:srgbClr val="47B3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168A4C4-F65D-4D20-8846-D8985C0995AC}"/>
                  </a:ext>
                </a:extLst>
              </p:cNvPr>
              <p:cNvSpPr/>
              <p:nvPr userDrawn="1"/>
            </p:nvSpPr>
            <p:spPr>
              <a:xfrm>
                <a:off x="-1767999" y="2833941"/>
                <a:ext cx="400050" cy="586644"/>
              </a:xfrm>
              <a:custGeom>
                <a:avLst/>
                <a:gdLst>
                  <a:gd name="connsiteX0" fmla="*/ 0 w 948309"/>
                  <a:gd name="connsiteY0" fmla="*/ 0 h 586644"/>
                  <a:gd name="connsiteX1" fmla="*/ 948309 w 948309"/>
                  <a:gd name="connsiteY1" fmla="*/ 0 h 586644"/>
                  <a:gd name="connsiteX2" fmla="*/ 948309 w 948309"/>
                  <a:gd name="connsiteY2" fmla="*/ 586645 h 586644"/>
                  <a:gd name="connsiteX3" fmla="*/ 0 w 948309"/>
                  <a:gd name="connsiteY3" fmla="*/ 58664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309" h="586644">
                    <a:moveTo>
                      <a:pt x="0" y="0"/>
                    </a:moveTo>
                    <a:lnTo>
                      <a:pt x="948309" y="0"/>
                    </a:lnTo>
                    <a:lnTo>
                      <a:pt x="948309" y="586645"/>
                    </a:lnTo>
                    <a:lnTo>
                      <a:pt x="0" y="586645"/>
                    </a:lnTo>
                    <a:close/>
                  </a:path>
                </a:pathLst>
              </a:custGeom>
              <a:solidFill>
                <a:srgbClr val="2769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E23540-D7F5-4A25-8D81-1AF245CA62B4}"/>
              </a:ext>
            </a:extLst>
          </p:cNvPr>
          <p:cNvGrpSpPr/>
          <p:nvPr userDrawn="1"/>
        </p:nvGrpSpPr>
        <p:grpSpPr>
          <a:xfrm>
            <a:off x="-1767999" y="4718347"/>
            <a:ext cx="1488599" cy="983182"/>
            <a:chOff x="-1767999" y="2346576"/>
            <a:chExt cx="1488599" cy="1759932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B621A58-16F4-4324-81D0-CC154903C046}"/>
                </a:ext>
              </a:extLst>
            </p:cNvPr>
            <p:cNvSpPr/>
            <p:nvPr userDrawn="1"/>
          </p:nvSpPr>
          <p:spPr>
            <a:xfrm>
              <a:off x="-965359" y="2933220"/>
              <a:ext cx="685959" cy="586644"/>
            </a:xfrm>
            <a:custGeom>
              <a:avLst/>
              <a:gdLst>
                <a:gd name="connsiteX0" fmla="*/ 0 w 948309"/>
                <a:gd name="connsiteY0" fmla="*/ 0 h 586644"/>
                <a:gd name="connsiteX1" fmla="*/ 948309 w 948309"/>
                <a:gd name="connsiteY1" fmla="*/ 0 h 586644"/>
                <a:gd name="connsiteX2" fmla="*/ 948309 w 948309"/>
                <a:gd name="connsiteY2" fmla="*/ 586645 h 586644"/>
                <a:gd name="connsiteX3" fmla="*/ 0 w 948309"/>
                <a:gd name="connsiteY3" fmla="*/ 586645 h 58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09" h="586644">
                  <a:moveTo>
                    <a:pt x="0" y="0"/>
                  </a:moveTo>
                  <a:lnTo>
                    <a:pt x="948309" y="0"/>
                  </a:lnTo>
                  <a:lnTo>
                    <a:pt x="948309" y="586645"/>
                  </a:lnTo>
                  <a:lnTo>
                    <a:pt x="0" y="586645"/>
                  </a:lnTo>
                  <a:close/>
                </a:path>
              </a:pathLst>
            </a:custGeom>
            <a:solidFill>
              <a:srgbClr val="567D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811E057-12B5-449F-93BC-06003E18A88B}"/>
                </a:ext>
              </a:extLst>
            </p:cNvPr>
            <p:cNvSpPr/>
            <p:nvPr userDrawn="1"/>
          </p:nvSpPr>
          <p:spPr>
            <a:xfrm>
              <a:off x="-965359" y="3519864"/>
              <a:ext cx="685959" cy="586644"/>
            </a:xfrm>
            <a:custGeom>
              <a:avLst/>
              <a:gdLst>
                <a:gd name="connsiteX0" fmla="*/ 0 w 948309"/>
                <a:gd name="connsiteY0" fmla="*/ 0 h 586644"/>
                <a:gd name="connsiteX1" fmla="*/ 948309 w 948309"/>
                <a:gd name="connsiteY1" fmla="*/ 0 h 586644"/>
                <a:gd name="connsiteX2" fmla="*/ 948309 w 948309"/>
                <a:gd name="connsiteY2" fmla="*/ 586645 h 586644"/>
                <a:gd name="connsiteX3" fmla="*/ 0 w 948309"/>
                <a:gd name="connsiteY3" fmla="*/ 586645 h 58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09" h="586644">
                  <a:moveTo>
                    <a:pt x="0" y="0"/>
                  </a:moveTo>
                  <a:lnTo>
                    <a:pt x="948309" y="0"/>
                  </a:lnTo>
                  <a:lnTo>
                    <a:pt x="948309" y="586645"/>
                  </a:lnTo>
                  <a:lnTo>
                    <a:pt x="0" y="586645"/>
                  </a:lnTo>
                  <a:close/>
                </a:path>
              </a:pathLst>
            </a:custGeom>
            <a:solidFill>
              <a:srgbClr val="C2A5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89F21CC-7884-4A47-9016-CAE7C1A45BF1}"/>
                </a:ext>
              </a:extLst>
            </p:cNvPr>
            <p:cNvGrpSpPr/>
            <p:nvPr userDrawn="1"/>
          </p:nvGrpSpPr>
          <p:grpSpPr>
            <a:xfrm>
              <a:off x="-1767999" y="2346576"/>
              <a:ext cx="1488599" cy="586644"/>
              <a:chOff x="-1767999" y="2833941"/>
              <a:chExt cx="1488599" cy="586644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B64D8E2-1969-4A73-A142-774AB11F6708}"/>
                  </a:ext>
                </a:extLst>
              </p:cNvPr>
              <p:cNvSpPr/>
              <p:nvPr userDrawn="1"/>
            </p:nvSpPr>
            <p:spPr>
              <a:xfrm>
                <a:off x="-965359" y="2833941"/>
                <a:ext cx="685959" cy="586644"/>
              </a:xfrm>
              <a:custGeom>
                <a:avLst/>
                <a:gdLst>
                  <a:gd name="connsiteX0" fmla="*/ 0 w 948309"/>
                  <a:gd name="connsiteY0" fmla="*/ 0 h 586644"/>
                  <a:gd name="connsiteX1" fmla="*/ 948309 w 948309"/>
                  <a:gd name="connsiteY1" fmla="*/ 0 h 586644"/>
                  <a:gd name="connsiteX2" fmla="*/ 948309 w 948309"/>
                  <a:gd name="connsiteY2" fmla="*/ 586645 h 586644"/>
                  <a:gd name="connsiteX3" fmla="*/ 0 w 948309"/>
                  <a:gd name="connsiteY3" fmla="*/ 58664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309" h="586644">
                    <a:moveTo>
                      <a:pt x="0" y="0"/>
                    </a:moveTo>
                    <a:lnTo>
                      <a:pt x="948309" y="0"/>
                    </a:lnTo>
                    <a:lnTo>
                      <a:pt x="948309" y="586645"/>
                    </a:lnTo>
                    <a:lnTo>
                      <a:pt x="0" y="58664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2642D87-30D6-412F-8746-3E7E3F868172}"/>
                  </a:ext>
                </a:extLst>
              </p:cNvPr>
              <p:cNvSpPr/>
              <p:nvPr userDrawn="1"/>
            </p:nvSpPr>
            <p:spPr>
              <a:xfrm>
                <a:off x="-1365408" y="2833941"/>
                <a:ext cx="400050" cy="586644"/>
              </a:xfrm>
              <a:custGeom>
                <a:avLst/>
                <a:gdLst>
                  <a:gd name="connsiteX0" fmla="*/ 0 w 948309"/>
                  <a:gd name="connsiteY0" fmla="*/ 0 h 586644"/>
                  <a:gd name="connsiteX1" fmla="*/ 948309 w 948309"/>
                  <a:gd name="connsiteY1" fmla="*/ 0 h 586644"/>
                  <a:gd name="connsiteX2" fmla="*/ 948309 w 948309"/>
                  <a:gd name="connsiteY2" fmla="*/ 586645 h 586644"/>
                  <a:gd name="connsiteX3" fmla="*/ 0 w 948309"/>
                  <a:gd name="connsiteY3" fmla="*/ 58664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309" h="586644">
                    <a:moveTo>
                      <a:pt x="0" y="0"/>
                    </a:moveTo>
                    <a:lnTo>
                      <a:pt x="948309" y="0"/>
                    </a:lnTo>
                    <a:lnTo>
                      <a:pt x="948309" y="586645"/>
                    </a:lnTo>
                    <a:lnTo>
                      <a:pt x="0" y="586645"/>
                    </a:lnTo>
                    <a:close/>
                  </a:path>
                </a:pathLst>
              </a:custGeom>
              <a:solidFill>
                <a:srgbClr val="8F7F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2F3539F-C186-461C-A5E5-14FB3916C136}"/>
                  </a:ext>
                </a:extLst>
              </p:cNvPr>
              <p:cNvSpPr/>
              <p:nvPr userDrawn="1"/>
            </p:nvSpPr>
            <p:spPr>
              <a:xfrm>
                <a:off x="-1767999" y="2833941"/>
                <a:ext cx="400050" cy="586644"/>
              </a:xfrm>
              <a:custGeom>
                <a:avLst/>
                <a:gdLst>
                  <a:gd name="connsiteX0" fmla="*/ 0 w 948309"/>
                  <a:gd name="connsiteY0" fmla="*/ 0 h 586644"/>
                  <a:gd name="connsiteX1" fmla="*/ 948309 w 948309"/>
                  <a:gd name="connsiteY1" fmla="*/ 0 h 586644"/>
                  <a:gd name="connsiteX2" fmla="*/ 948309 w 948309"/>
                  <a:gd name="connsiteY2" fmla="*/ 586645 h 586644"/>
                  <a:gd name="connsiteX3" fmla="*/ 0 w 948309"/>
                  <a:gd name="connsiteY3" fmla="*/ 58664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309" h="586644">
                    <a:moveTo>
                      <a:pt x="0" y="0"/>
                    </a:moveTo>
                    <a:lnTo>
                      <a:pt x="948309" y="0"/>
                    </a:lnTo>
                    <a:lnTo>
                      <a:pt x="948309" y="586645"/>
                    </a:lnTo>
                    <a:lnTo>
                      <a:pt x="0" y="586645"/>
                    </a:lnTo>
                    <a:close/>
                  </a:path>
                </a:pathLst>
              </a:custGeom>
              <a:solidFill>
                <a:srgbClr val="695D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05C4F5-D635-4023-9C31-E841022F8814}"/>
              </a:ext>
            </a:extLst>
          </p:cNvPr>
          <p:cNvGrpSpPr/>
          <p:nvPr userDrawn="1"/>
        </p:nvGrpSpPr>
        <p:grpSpPr>
          <a:xfrm>
            <a:off x="-1767999" y="5874818"/>
            <a:ext cx="1488599" cy="983182"/>
            <a:chOff x="-1767999" y="2346576"/>
            <a:chExt cx="1488599" cy="1759932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0045D64-9CF5-4AD1-910F-B840EDEAA146}"/>
                </a:ext>
              </a:extLst>
            </p:cNvPr>
            <p:cNvSpPr/>
            <p:nvPr userDrawn="1"/>
          </p:nvSpPr>
          <p:spPr>
            <a:xfrm>
              <a:off x="-965359" y="2933220"/>
              <a:ext cx="685959" cy="586644"/>
            </a:xfrm>
            <a:custGeom>
              <a:avLst/>
              <a:gdLst>
                <a:gd name="connsiteX0" fmla="*/ 0 w 948309"/>
                <a:gd name="connsiteY0" fmla="*/ 0 h 586644"/>
                <a:gd name="connsiteX1" fmla="*/ 948309 w 948309"/>
                <a:gd name="connsiteY1" fmla="*/ 0 h 586644"/>
                <a:gd name="connsiteX2" fmla="*/ 948309 w 948309"/>
                <a:gd name="connsiteY2" fmla="*/ 586645 h 586644"/>
                <a:gd name="connsiteX3" fmla="*/ 0 w 948309"/>
                <a:gd name="connsiteY3" fmla="*/ 586645 h 58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09" h="586644">
                  <a:moveTo>
                    <a:pt x="0" y="0"/>
                  </a:moveTo>
                  <a:lnTo>
                    <a:pt x="948309" y="0"/>
                  </a:lnTo>
                  <a:lnTo>
                    <a:pt x="948309" y="586645"/>
                  </a:lnTo>
                  <a:lnTo>
                    <a:pt x="0" y="586645"/>
                  </a:lnTo>
                  <a:close/>
                </a:path>
              </a:pathLst>
            </a:custGeom>
            <a:solidFill>
              <a:srgbClr val="DC56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04119D8-7423-4878-9A81-5489273A40ED}"/>
                </a:ext>
              </a:extLst>
            </p:cNvPr>
            <p:cNvSpPr/>
            <p:nvPr userDrawn="1"/>
          </p:nvSpPr>
          <p:spPr>
            <a:xfrm>
              <a:off x="-965359" y="3519864"/>
              <a:ext cx="685959" cy="586644"/>
            </a:xfrm>
            <a:custGeom>
              <a:avLst/>
              <a:gdLst>
                <a:gd name="connsiteX0" fmla="*/ 0 w 948309"/>
                <a:gd name="connsiteY0" fmla="*/ 0 h 586644"/>
                <a:gd name="connsiteX1" fmla="*/ 948309 w 948309"/>
                <a:gd name="connsiteY1" fmla="*/ 0 h 586644"/>
                <a:gd name="connsiteX2" fmla="*/ 948309 w 948309"/>
                <a:gd name="connsiteY2" fmla="*/ 586645 h 586644"/>
                <a:gd name="connsiteX3" fmla="*/ 0 w 948309"/>
                <a:gd name="connsiteY3" fmla="*/ 586645 h 58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09" h="586644">
                  <a:moveTo>
                    <a:pt x="0" y="0"/>
                  </a:moveTo>
                  <a:lnTo>
                    <a:pt x="948309" y="0"/>
                  </a:lnTo>
                  <a:lnTo>
                    <a:pt x="948309" y="586645"/>
                  </a:lnTo>
                  <a:lnTo>
                    <a:pt x="0" y="586645"/>
                  </a:lnTo>
                  <a:close/>
                </a:path>
              </a:pathLst>
            </a:custGeom>
            <a:solidFill>
              <a:srgbClr val="62C5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585E17A-B5F2-402B-BB2C-D1A4CB055802}"/>
                </a:ext>
              </a:extLst>
            </p:cNvPr>
            <p:cNvGrpSpPr/>
            <p:nvPr userDrawn="1"/>
          </p:nvGrpSpPr>
          <p:grpSpPr>
            <a:xfrm>
              <a:off x="-1767999" y="2346576"/>
              <a:ext cx="1488599" cy="586644"/>
              <a:chOff x="-1767999" y="2833941"/>
              <a:chExt cx="1488599" cy="58664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BA2D96E-B580-458E-8B11-D19A0BCB122A}"/>
                  </a:ext>
                </a:extLst>
              </p:cNvPr>
              <p:cNvSpPr/>
              <p:nvPr userDrawn="1"/>
            </p:nvSpPr>
            <p:spPr>
              <a:xfrm>
                <a:off x="-965359" y="2833941"/>
                <a:ext cx="685959" cy="586644"/>
              </a:xfrm>
              <a:custGeom>
                <a:avLst/>
                <a:gdLst>
                  <a:gd name="connsiteX0" fmla="*/ 0 w 948309"/>
                  <a:gd name="connsiteY0" fmla="*/ 0 h 586644"/>
                  <a:gd name="connsiteX1" fmla="*/ 948309 w 948309"/>
                  <a:gd name="connsiteY1" fmla="*/ 0 h 586644"/>
                  <a:gd name="connsiteX2" fmla="*/ 948309 w 948309"/>
                  <a:gd name="connsiteY2" fmla="*/ 586645 h 586644"/>
                  <a:gd name="connsiteX3" fmla="*/ 0 w 948309"/>
                  <a:gd name="connsiteY3" fmla="*/ 58664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309" h="586644">
                    <a:moveTo>
                      <a:pt x="0" y="0"/>
                    </a:moveTo>
                    <a:lnTo>
                      <a:pt x="948309" y="0"/>
                    </a:lnTo>
                    <a:lnTo>
                      <a:pt x="948309" y="586645"/>
                    </a:lnTo>
                    <a:lnTo>
                      <a:pt x="0" y="5866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DD160B1-F6EA-4EBB-95A9-F1734C6ACAB2}"/>
                  </a:ext>
                </a:extLst>
              </p:cNvPr>
              <p:cNvSpPr/>
              <p:nvPr userDrawn="1"/>
            </p:nvSpPr>
            <p:spPr>
              <a:xfrm>
                <a:off x="-1365408" y="2833941"/>
                <a:ext cx="400050" cy="586644"/>
              </a:xfrm>
              <a:custGeom>
                <a:avLst/>
                <a:gdLst>
                  <a:gd name="connsiteX0" fmla="*/ 0 w 948309"/>
                  <a:gd name="connsiteY0" fmla="*/ 0 h 586644"/>
                  <a:gd name="connsiteX1" fmla="*/ 948309 w 948309"/>
                  <a:gd name="connsiteY1" fmla="*/ 0 h 586644"/>
                  <a:gd name="connsiteX2" fmla="*/ 948309 w 948309"/>
                  <a:gd name="connsiteY2" fmla="*/ 586645 h 586644"/>
                  <a:gd name="connsiteX3" fmla="*/ 0 w 948309"/>
                  <a:gd name="connsiteY3" fmla="*/ 58664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309" h="586644">
                    <a:moveTo>
                      <a:pt x="0" y="0"/>
                    </a:moveTo>
                    <a:lnTo>
                      <a:pt x="948309" y="0"/>
                    </a:lnTo>
                    <a:lnTo>
                      <a:pt x="948309" y="586645"/>
                    </a:lnTo>
                    <a:lnTo>
                      <a:pt x="0" y="586645"/>
                    </a:lnTo>
                    <a:close/>
                  </a:path>
                </a:pathLst>
              </a:custGeom>
              <a:solidFill>
                <a:srgbClr val="338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81B27EB-BEE4-4D4E-AD41-22568185B5BC}"/>
                  </a:ext>
                </a:extLst>
              </p:cNvPr>
              <p:cNvSpPr/>
              <p:nvPr userDrawn="1"/>
            </p:nvSpPr>
            <p:spPr>
              <a:xfrm>
                <a:off x="-1767999" y="2833941"/>
                <a:ext cx="400050" cy="586644"/>
              </a:xfrm>
              <a:custGeom>
                <a:avLst/>
                <a:gdLst>
                  <a:gd name="connsiteX0" fmla="*/ 0 w 948309"/>
                  <a:gd name="connsiteY0" fmla="*/ 0 h 586644"/>
                  <a:gd name="connsiteX1" fmla="*/ 948309 w 948309"/>
                  <a:gd name="connsiteY1" fmla="*/ 0 h 586644"/>
                  <a:gd name="connsiteX2" fmla="*/ 948309 w 948309"/>
                  <a:gd name="connsiteY2" fmla="*/ 586645 h 586644"/>
                  <a:gd name="connsiteX3" fmla="*/ 0 w 948309"/>
                  <a:gd name="connsiteY3" fmla="*/ 586645 h 58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309" h="586644">
                    <a:moveTo>
                      <a:pt x="0" y="0"/>
                    </a:moveTo>
                    <a:lnTo>
                      <a:pt x="948309" y="0"/>
                    </a:lnTo>
                    <a:lnTo>
                      <a:pt x="948309" y="586645"/>
                    </a:lnTo>
                    <a:lnTo>
                      <a:pt x="0" y="586645"/>
                    </a:lnTo>
                    <a:close/>
                  </a:path>
                </a:pathLst>
              </a:custGeom>
              <a:solidFill>
                <a:srgbClr val="1F52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BB4268-1450-4FA4-99B4-561C4188E4CA}"/>
              </a:ext>
            </a:extLst>
          </p:cNvPr>
          <p:cNvSpPr txBox="1"/>
          <p:nvPr userDrawn="1"/>
        </p:nvSpPr>
        <p:spPr>
          <a:xfrm>
            <a:off x="-1852825" y="-12700"/>
            <a:ext cx="9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MASTER BRAND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0FE6317-DD22-4CBD-BB95-44E52D0FD4FF}"/>
              </a:ext>
            </a:extLst>
          </p:cNvPr>
          <p:cNvSpPr txBox="1"/>
          <p:nvPr userDrawn="1"/>
        </p:nvSpPr>
        <p:spPr>
          <a:xfrm>
            <a:off x="-1852825" y="3949700"/>
            <a:ext cx="9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BUY </a:t>
            </a:r>
            <a:br>
              <a:rPr lang="en-GB" sz="140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5FE037-FD33-4D0F-948D-2F4D81119EC7}"/>
              </a:ext>
            </a:extLst>
          </p:cNvPr>
          <p:cNvSpPr txBox="1"/>
          <p:nvPr userDrawn="1"/>
        </p:nvSpPr>
        <p:spPr>
          <a:xfrm>
            <a:off x="-1852825" y="5143500"/>
            <a:ext cx="9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SELL </a:t>
            </a:r>
            <a:br>
              <a:rPr lang="en-GB" sz="140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E40866C-96FA-47FB-A2DE-DB1CDFE7D1A6}"/>
              </a:ext>
            </a:extLst>
          </p:cNvPr>
          <p:cNvSpPr txBox="1"/>
          <p:nvPr userDrawn="1"/>
        </p:nvSpPr>
        <p:spPr>
          <a:xfrm>
            <a:off x="-1852825" y="6311900"/>
            <a:ext cx="9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PRO</a:t>
            </a:r>
            <a:br>
              <a:rPr lang="en-GB" sz="140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SERVICES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0ED5C1-B573-4A9C-9F41-AE4A7F911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70638"/>
            <a:ext cx="4114800" cy="275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Copyright Agrimetrics Ltd 2020</a:t>
            </a:r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14A5B655-B4F1-4B9C-8893-CE7C65BE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5560" y="6370638"/>
            <a:ext cx="2743200" cy="27552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A68C4-1DD6-4C96-A6EE-B0FCB6A04C5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aphic 50">
            <a:extLst>
              <a:ext uri="{FF2B5EF4-FFF2-40B4-BE49-F238E27FC236}">
                <a16:creationId xmlns:a16="http://schemas.microsoft.com/office/drawing/2014/main" id="{65839909-D65D-4F70-895B-792627F7D3A1}"/>
              </a:ext>
            </a:extLst>
          </p:cNvPr>
          <p:cNvGrpSpPr/>
          <p:nvPr/>
        </p:nvGrpSpPr>
        <p:grpSpPr>
          <a:xfrm>
            <a:off x="9165618" y="510520"/>
            <a:ext cx="2499332" cy="672209"/>
            <a:chOff x="9165618" y="510520"/>
            <a:chExt cx="2499332" cy="67220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91CA85-D5A0-49B8-BC4C-A0F9B854F714}"/>
                </a:ext>
              </a:extLst>
            </p:cNvPr>
            <p:cNvSpPr/>
            <p:nvPr/>
          </p:nvSpPr>
          <p:spPr>
            <a:xfrm>
              <a:off x="9867862" y="627083"/>
              <a:ext cx="235988" cy="210601"/>
            </a:xfrm>
            <a:custGeom>
              <a:avLst/>
              <a:gdLst>
                <a:gd name="connsiteX0" fmla="*/ 166265 w 235988"/>
                <a:gd name="connsiteY0" fmla="*/ 165549 h 210601"/>
                <a:gd name="connsiteX1" fmla="*/ 68651 w 235988"/>
                <a:gd name="connsiteY1" fmla="*/ 165549 h 210601"/>
                <a:gd name="connsiteX2" fmla="*/ 50058 w 235988"/>
                <a:gd name="connsiteY2" fmla="*/ 210602 h 210601"/>
                <a:gd name="connsiteX3" fmla="*/ 0 w 235988"/>
                <a:gd name="connsiteY3" fmla="*/ 210602 h 210601"/>
                <a:gd name="connsiteX4" fmla="*/ 93680 w 235988"/>
                <a:gd name="connsiteY4" fmla="*/ 0 h 210601"/>
                <a:gd name="connsiteX5" fmla="*/ 141951 w 235988"/>
                <a:gd name="connsiteY5" fmla="*/ 0 h 210601"/>
                <a:gd name="connsiteX6" fmla="*/ 235988 w 235988"/>
                <a:gd name="connsiteY6" fmla="*/ 210602 h 210601"/>
                <a:gd name="connsiteX7" fmla="*/ 184858 w 235988"/>
                <a:gd name="connsiteY7" fmla="*/ 210602 h 210601"/>
                <a:gd name="connsiteX8" fmla="*/ 166265 w 235988"/>
                <a:gd name="connsiteY8" fmla="*/ 165549 h 210601"/>
                <a:gd name="connsiteX9" fmla="*/ 150890 w 235988"/>
                <a:gd name="connsiteY9" fmla="*/ 128721 h 210601"/>
                <a:gd name="connsiteX10" fmla="*/ 117637 w 235988"/>
                <a:gd name="connsiteY10" fmla="*/ 48270 h 210601"/>
                <a:gd name="connsiteX11" fmla="*/ 84384 w 235988"/>
                <a:gd name="connsiteY11" fmla="*/ 128721 h 210601"/>
                <a:gd name="connsiteX12" fmla="*/ 150890 w 235988"/>
                <a:gd name="connsiteY12" fmla="*/ 128721 h 2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988" h="210601">
                  <a:moveTo>
                    <a:pt x="166265" y="165549"/>
                  </a:moveTo>
                  <a:lnTo>
                    <a:pt x="68651" y="165549"/>
                  </a:lnTo>
                  <a:lnTo>
                    <a:pt x="50058" y="210602"/>
                  </a:lnTo>
                  <a:lnTo>
                    <a:pt x="0" y="210602"/>
                  </a:lnTo>
                  <a:lnTo>
                    <a:pt x="93680" y="0"/>
                  </a:lnTo>
                  <a:lnTo>
                    <a:pt x="141951" y="0"/>
                  </a:lnTo>
                  <a:lnTo>
                    <a:pt x="235988" y="210602"/>
                  </a:lnTo>
                  <a:lnTo>
                    <a:pt x="184858" y="210602"/>
                  </a:lnTo>
                  <a:lnTo>
                    <a:pt x="166265" y="165549"/>
                  </a:lnTo>
                  <a:close/>
                  <a:moveTo>
                    <a:pt x="150890" y="128721"/>
                  </a:moveTo>
                  <a:lnTo>
                    <a:pt x="117637" y="48270"/>
                  </a:lnTo>
                  <a:lnTo>
                    <a:pt x="84384" y="128721"/>
                  </a:lnTo>
                  <a:lnTo>
                    <a:pt x="150890" y="128721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C965F8-115A-4725-A933-7180B36A451E}"/>
                </a:ext>
              </a:extLst>
            </p:cNvPr>
            <p:cNvSpPr/>
            <p:nvPr/>
          </p:nvSpPr>
          <p:spPr>
            <a:xfrm>
              <a:off x="10103493" y="673566"/>
              <a:ext cx="178779" cy="225261"/>
            </a:xfrm>
            <a:custGeom>
              <a:avLst/>
              <a:gdLst>
                <a:gd name="connsiteX0" fmla="*/ 178779 w 178779"/>
                <a:gd name="connsiteY0" fmla="*/ 2503 h 225261"/>
                <a:gd name="connsiteX1" fmla="*/ 178779 w 178779"/>
                <a:gd name="connsiteY1" fmla="*/ 137302 h 225261"/>
                <a:gd name="connsiteX2" fmla="*/ 87959 w 178779"/>
                <a:gd name="connsiteY2" fmla="*/ 225262 h 225261"/>
                <a:gd name="connsiteX3" fmla="*/ 8581 w 178779"/>
                <a:gd name="connsiteY3" fmla="*/ 203093 h 225261"/>
                <a:gd name="connsiteX4" fmla="*/ 27174 w 178779"/>
                <a:gd name="connsiteY4" fmla="*/ 169482 h 225261"/>
                <a:gd name="connsiteX5" fmla="*/ 84384 w 178779"/>
                <a:gd name="connsiteY5" fmla="*/ 187718 h 225261"/>
                <a:gd name="connsiteX6" fmla="*/ 131939 w 178779"/>
                <a:gd name="connsiteY6" fmla="*/ 143381 h 225261"/>
                <a:gd name="connsiteX7" fmla="*/ 131939 w 178779"/>
                <a:gd name="connsiteY7" fmla="*/ 136587 h 225261"/>
                <a:gd name="connsiteX8" fmla="*/ 80808 w 178779"/>
                <a:gd name="connsiteY8" fmla="*/ 156610 h 225261"/>
                <a:gd name="connsiteX9" fmla="*/ 0 w 178779"/>
                <a:gd name="connsiteY9" fmla="*/ 78305 h 225261"/>
                <a:gd name="connsiteX10" fmla="*/ 80808 w 178779"/>
                <a:gd name="connsiteY10" fmla="*/ 0 h 225261"/>
                <a:gd name="connsiteX11" fmla="*/ 134442 w 178779"/>
                <a:gd name="connsiteY11" fmla="*/ 23241 h 225261"/>
                <a:gd name="connsiteX12" fmla="*/ 134442 w 178779"/>
                <a:gd name="connsiteY12" fmla="*/ 2503 h 225261"/>
                <a:gd name="connsiteX13" fmla="*/ 178779 w 178779"/>
                <a:gd name="connsiteY13" fmla="*/ 2503 h 225261"/>
                <a:gd name="connsiteX14" fmla="*/ 132297 w 178779"/>
                <a:gd name="connsiteY14" fmla="*/ 78305 h 225261"/>
                <a:gd name="connsiteX15" fmla="*/ 89747 w 178779"/>
                <a:gd name="connsiteY15" fmla="*/ 38616 h 225261"/>
                <a:gd name="connsiteX16" fmla="*/ 47198 w 178779"/>
                <a:gd name="connsiteY16" fmla="*/ 78305 h 225261"/>
                <a:gd name="connsiteX17" fmla="*/ 89747 w 178779"/>
                <a:gd name="connsiteY17" fmla="*/ 117994 h 225261"/>
                <a:gd name="connsiteX18" fmla="*/ 132297 w 178779"/>
                <a:gd name="connsiteY18" fmla="*/ 78305 h 22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79" h="225261">
                  <a:moveTo>
                    <a:pt x="178779" y="2503"/>
                  </a:moveTo>
                  <a:lnTo>
                    <a:pt x="178779" y="137302"/>
                  </a:lnTo>
                  <a:cubicBezTo>
                    <a:pt x="178779" y="197372"/>
                    <a:pt x="146241" y="225262"/>
                    <a:pt x="87959" y="225262"/>
                  </a:cubicBezTo>
                  <a:cubicBezTo>
                    <a:pt x="57209" y="225262"/>
                    <a:pt x="27532" y="217753"/>
                    <a:pt x="8581" y="203093"/>
                  </a:cubicBezTo>
                  <a:lnTo>
                    <a:pt x="27174" y="169482"/>
                  </a:lnTo>
                  <a:cubicBezTo>
                    <a:pt x="41119" y="180567"/>
                    <a:pt x="63645" y="187718"/>
                    <a:pt x="84384" y="187718"/>
                  </a:cubicBezTo>
                  <a:cubicBezTo>
                    <a:pt x="117637" y="187718"/>
                    <a:pt x="131939" y="172701"/>
                    <a:pt x="131939" y="143381"/>
                  </a:cubicBezTo>
                  <a:lnTo>
                    <a:pt x="131939" y="136587"/>
                  </a:lnTo>
                  <a:cubicBezTo>
                    <a:pt x="119782" y="150174"/>
                    <a:pt x="101904" y="156610"/>
                    <a:pt x="80808" y="156610"/>
                  </a:cubicBezTo>
                  <a:cubicBezTo>
                    <a:pt x="36113" y="156610"/>
                    <a:pt x="0" y="125503"/>
                    <a:pt x="0" y="78305"/>
                  </a:cubicBezTo>
                  <a:cubicBezTo>
                    <a:pt x="0" y="31108"/>
                    <a:pt x="36113" y="0"/>
                    <a:pt x="80808" y="0"/>
                  </a:cubicBezTo>
                  <a:cubicBezTo>
                    <a:pt x="103334" y="0"/>
                    <a:pt x="121927" y="7509"/>
                    <a:pt x="134442" y="23241"/>
                  </a:cubicBezTo>
                  <a:lnTo>
                    <a:pt x="134442" y="2503"/>
                  </a:lnTo>
                  <a:lnTo>
                    <a:pt x="178779" y="2503"/>
                  </a:lnTo>
                  <a:close/>
                  <a:moveTo>
                    <a:pt x="132297" y="78305"/>
                  </a:moveTo>
                  <a:cubicBezTo>
                    <a:pt x="132297" y="54706"/>
                    <a:pt x="114419" y="38616"/>
                    <a:pt x="89747" y="38616"/>
                  </a:cubicBezTo>
                  <a:cubicBezTo>
                    <a:pt x="65076" y="38616"/>
                    <a:pt x="47198" y="54706"/>
                    <a:pt x="47198" y="78305"/>
                  </a:cubicBezTo>
                  <a:cubicBezTo>
                    <a:pt x="47198" y="101904"/>
                    <a:pt x="65076" y="117994"/>
                    <a:pt x="89747" y="117994"/>
                  </a:cubicBezTo>
                  <a:cubicBezTo>
                    <a:pt x="114776" y="117994"/>
                    <a:pt x="132297" y="102262"/>
                    <a:pt x="132297" y="78305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2846BF-0A6D-4AA7-BF88-EA0E8415E941}"/>
                </a:ext>
              </a:extLst>
            </p:cNvPr>
            <p:cNvSpPr/>
            <p:nvPr/>
          </p:nvSpPr>
          <p:spPr>
            <a:xfrm>
              <a:off x="10320531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10C6A1-C3E6-4988-AE28-F0EFD3403437}"/>
                </a:ext>
              </a:extLst>
            </p:cNvPr>
            <p:cNvSpPr/>
            <p:nvPr/>
          </p:nvSpPr>
          <p:spPr>
            <a:xfrm>
              <a:off x="10437095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D43971-F281-4A11-915A-2BBA3C080240}"/>
                </a:ext>
              </a:extLst>
            </p:cNvPr>
            <p:cNvSpPr/>
            <p:nvPr/>
          </p:nvSpPr>
          <p:spPr>
            <a:xfrm>
              <a:off x="10527914" y="673566"/>
              <a:ext cx="273174" cy="164476"/>
            </a:xfrm>
            <a:custGeom>
              <a:avLst/>
              <a:gdLst>
                <a:gd name="connsiteX0" fmla="*/ 273174 w 273174"/>
                <a:gd name="connsiteY0" fmla="*/ 71869 h 164476"/>
                <a:gd name="connsiteX1" fmla="*/ 273174 w 273174"/>
                <a:gd name="connsiteY1" fmla="*/ 164477 h 164476"/>
                <a:gd name="connsiteX2" fmla="*/ 226334 w 273174"/>
                <a:gd name="connsiteY2" fmla="*/ 164477 h 164476"/>
                <a:gd name="connsiteX3" fmla="*/ 226334 w 273174"/>
                <a:gd name="connsiteY3" fmla="*/ 79020 h 164476"/>
                <a:gd name="connsiteX4" fmla="*/ 195584 w 273174"/>
                <a:gd name="connsiteY4" fmla="*/ 40762 h 164476"/>
                <a:gd name="connsiteX5" fmla="*/ 159829 w 273174"/>
                <a:gd name="connsiteY5" fmla="*/ 83311 h 164476"/>
                <a:gd name="connsiteX6" fmla="*/ 159829 w 273174"/>
                <a:gd name="connsiteY6" fmla="*/ 164477 h 164476"/>
                <a:gd name="connsiteX7" fmla="*/ 112988 w 273174"/>
                <a:gd name="connsiteY7" fmla="*/ 164477 h 164476"/>
                <a:gd name="connsiteX8" fmla="*/ 112988 w 273174"/>
                <a:gd name="connsiteY8" fmla="*/ 79020 h 164476"/>
                <a:gd name="connsiteX9" fmla="*/ 82238 w 273174"/>
                <a:gd name="connsiteY9" fmla="*/ 40762 h 164476"/>
                <a:gd name="connsiteX10" fmla="*/ 46840 w 273174"/>
                <a:gd name="connsiteY10" fmla="*/ 83311 h 164476"/>
                <a:gd name="connsiteX11" fmla="*/ 46840 w 273174"/>
                <a:gd name="connsiteY11" fmla="*/ 164477 h 164476"/>
                <a:gd name="connsiteX12" fmla="*/ 0 w 273174"/>
                <a:gd name="connsiteY12" fmla="*/ 164477 h 164476"/>
                <a:gd name="connsiteX13" fmla="*/ 0 w 273174"/>
                <a:gd name="connsiteY13" fmla="*/ 2503 h 164476"/>
                <a:gd name="connsiteX14" fmla="*/ 44695 w 273174"/>
                <a:gd name="connsiteY14" fmla="*/ 2503 h 164476"/>
                <a:gd name="connsiteX15" fmla="*/ 44695 w 273174"/>
                <a:gd name="connsiteY15" fmla="*/ 21096 h 164476"/>
                <a:gd name="connsiteX16" fmla="*/ 95468 w 273174"/>
                <a:gd name="connsiteY16" fmla="*/ 0 h 164476"/>
                <a:gd name="connsiteX17" fmla="*/ 148744 w 273174"/>
                <a:gd name="connsiteY17" fmla="*/ 26459 h 164476"/>
                <a:gd name="connsiteX18" fmla="*/ 207026 w 273174"/>
                <a:gd name="connsiteY18" fmla="*/ 0 h 164476"/>
                <a:gd name="connsiteX19" fmla="*/ 273174 w 273174"/>
                <a:gd name="connsiteY19" fmla="*/ 71869 h 1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174" h="164476">
                  <a:moveTo>
                    <a:pt x="273174" y="71869"/>
                  </a:moveTo>
                  <a:lnTo>
                    <a:pt x="273174" y="164477"/>
                  </a:lnTo>
                  <a:lnTo>
                    <a:pt x="226334" y="164477"/>
                  </a:lnTo>
                  <a:lnTo>
                    <a:pt x="226334" y="79020"/>
                  </a:lnTo>
                  <a:cubicBezTo>
                    <a:pt x="226334" y="52919"/>
                    <a:pt x="214535" y="40762"/>
                    <a:pt x="195584" y="40762"/>
                  </a:cubicBezTo>
                  <a:cubicBezTo>
                    <a:pt x="174488" y="40762"/>
                    <a:pt x="159829" y="54349"/>
                    <a:pt x="159829" y="83311"/>
                  </a:cubicBezTo>
                  <a:lnTo>
                    <a:pt x="159829" y="164477"/>
                  </a:lnTo>
                  <a:lnTo>
                    <a:pt x="112988" y="164477"/>
                  </a:lnTo>
                  <a:lnTo>
                    <a:pt x="112988" y="79020"/>
                  </a:lnTo>
                  <a:cubicBezTo>
                    <a:pt x="112988" y="52919"/>
                    <a:pt x="101904" y="40762"/>
                    <a:pt x="82238" y="40762"/>
                  </a:cubicBezTo>
                  <a:cubicBezTo>
                    <a:pt x="61500" y="40762"/>
                    <a:pt x="46840" y="54349"/>
                    <a:pt x="46840" y="83311"/>
                  </a:cubicBezTo>
                  <a:lnTo>
                    <a:pt x="46840" y="164477"/>
                  </a:lnTo>
                  <a:lnTo>
                    <a:pt x="0" y="164477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1096"/>
                  </a:lnTo>
                  <a:cubicBezTo>
                    <a:pt x="56852" y="7151"/>
                    <a:pt x="74730" y="0"/>
                    <a:pt x="95468" y="0"/>
                  </a:cubicBezTo>
                  <a:cubicBezTo>
                    <a:pt x="117994" y="0"/>
                    <a:pt x="137302" y="8581"/>
                    <a:pt x="148744" y="26459"/>
                  </a:cubicBezTo>
                  <a:cubicBezTo>
                    <a:pt x="161616" y="10012"/>
                    <a:pt x="182712" y="0"/>
                    <a:pt x="207026" y="0"/>
                  </a:cubicBezTo>
                  <a:cubicBezTo>
                    <a:pt x="245643" y="0"/>
                    <a:pt x="273174" y="22526"/>
                    <a:pt x="273174" y="71869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02476E-18E5-473B-B247-055E37F0B6E5}"/>
                </a:ext>
              </a:extLst>
            </p:cNvPr>
            <p:cNvSpPr/>
            <p:nvPr/>
          </p:nvSpPr>
          <p:spPr>
            <a:xfrm>
              <a:off x="10827906" y="673566"/>
              <a:ext cx="170555" cy="166622"/>
            </a:xfrm>
            <a:custGeom>
              <a:avLst/>
              <a:gdLst>
                <a:gd name="connsiteX0" fmla="*/ 169125 w 170555"/>
                <a:gd name="connsiteY0" fmla="*/ 96541 h 166622"/>
                <a:gd name="connsiteX1" fmla="*/ 46840 w 170555"/>
                <a:gd name="connsiteY1" fmla="*/ 96541 h 166622"/>
                <a:gd name="connsiteX2" fmla="*/ 93323 w 170555"/>
                <a:gd name="connsiteY2" fmla="*/ 129078 h 166622"/>
                <a:gd name="connsiteX3" fmla="*/ 134084 w 170555"/>
                <a:gd name="connsiteY3" fmla="*/ 113346 h 166622"/>
                <a:gd name="connsiteX4" fmla="*/ 159113 w 170555"/>
                <a:gd name="connsiteY4" fmla="*/ 140520 h 166622"/>
                <a:gd name="connsiteX5" fmla="*/ 92250 w 170555"/>
                <a:gd name="connsiteY5" fmla="*/ 166622 h 166622"/>
                <a:gd name="connsiteX6" fmla="*/ 0 w 170555"/>
                <a:gd name="connsiteY6" fmla="*/ 83311 h 166622"/>
                <a:gd name="connsiteX7" fmla="*/ 86529 w 170555"/>
                <a:gd name="connsiteY7" fmla="*/ 0 h 166622"/>
                <a:gd name="connsiteX8" fmla="*/ 170555 w 170555"/>
                <a:gd name="connsiteY8" fmla="*/ 84026 h 166622"/>
                <a:gd name="connsiteX9" fmla="*/ 169125 w 170555"/>
                <a:gd name="connsiteY9" fmla="*/ 96541 h 166622"/>
                <a:gd name="connsiteX10" fmla="*/ 46125 w 170555"/>
                <a:gd name="connsiteY10" fmla="*/ 69366 h 166622"/>
                <a:gd name="connsiteX11" fmla="*/ 125503 w 170555"/>
                <a:gd name="connsiteY11" fmla="*/ 69366 h 166622"/>
                <a:gd name="connsiteX12" fmla="*/ 85814 w 170555"/>
                <a:gd name="connsiteY12" fmla="*/ 35756 h 166622"/>
                <a:gd name="connsiteX13" fmla="*/ 46125 w 170555"/>
                <a:gd name="connsiteY13" fmla="*/ 69366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555" h="166622">
                  <a:moveTo>
                    <a:pt x="169125" y="96541"/>
                  </a:moveTo>
                  <a:lnTo>
                    <a:pt x="46840" y="96541"/>
                  </a:lnTo>
                  <a:cubicBezTo>
                    <a:pt x="51488" y="116564"/>
                    <a:pt x="68651" y="129078"/>
                    <a:pt x="93323" y="129078"/>
                  </a:cubicBezTo>
                  <a:cubicBezTo>
                    <a:pt x="110485" y="129078"/>
                    <a:pt x="122643" y="124073"/>
                    <a:pt x="134084" y="113346"/>
                  </a:cubicBezTo>
                  <a:lnTo>
                    <a:pt x="159113" y="140520"/>
                  </a:lnTo>
                  <a:cubicBezTo>
                    <a:pt x="144096" y="157683"/>
                    <a:pt x="121570" y="166622"/>
                    <a:pt x="92250" y="166622"/>
                  </a:cubicBezTo>
                  <a:cubicBezTo>
                    <a:pt x="36113" y="166622"/>
                    <a:pt x="0" y="131581"/>
                    <a:pt x="0" y="83311"/>
                  </a:cubicBezTo>
                  <a:cubicBezTo>
                    <a:pt x="0" y="35041"/>
                    <a:pt x="36829" y="0"/>
                    <a:pt x="86529" y="0"/>
                  </a:cubicBezTo>
                  <a:cubicBezTo>
                    <a:pt x="134084" y="0"/>
                    <a:pt x="170555" y="31823"/>
                    <a:pt x="170555" y="84026"/>
                  </a:cubicBezTo>
                  <a:cubicBezTo>
                    <a:pt x="169840" y="87602"/>
                    <a:pt x="169125" y="92608"/>
                    <a:pt x="169125" y="96541"/>
                  </a:cubicBezTo>
                  <a:moveTo>
                    <a:pt x="46125" y="69366"/>
                  </a:moveTo>
                  <a:lnTo>
                    <a:pt x="125503" y="69366"/>
                  </a:lnTo>
                  <a:cubicBezTo>
                    <a:pt x="122285" y="48985"/>
                    <a:pt x="106910" y="35756"/>
                    <a:pt x="85814" y="35756"/>
                  </a:cubicBezTo>
                  <a:cubicBezTo>
                    <a:pt x="64718" y="35756"/>
                    <a:pt x="49343" y="48628"/>
                    <a:pt x="46125" y="69366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8604436-09A4-4C9E-8F37-241DC5F3C093}"/>
                </a:ext>
              </a:extLst>
            </p:cNvPr>
            <p:cNvSpPr/>
            <p:nvPr/>
          </p:nvSpPr>
          <p:spPr>
            <a:xfrm>
              <a:off x="11004182" y="640313"/>
              <a:ext cx="123715" cy="200232"/>
            </a:xfrm>
            <a:custGeom>
              <a:avLst/>
              <a:gdLst>
                <a:gd name="connsiteX0" fmla="*/ 123715 w 123715"/>
                <a:gd name="connsiteY0" fmla="*/ 189863 h 200232"/>
                <a:gd name="connsiteX1" fmla="*/ 85456 w 123715"/>
                <a:gd name="connsiteY1" fmla="*/ 200232 h 200232"/>
                <a:gd name="connsiteX2" fmla="*/ 25029 w 123715"/>
                <a:gd name="connsiteY2" fmla="*/ 142308 h 200232"/>
                <a:gd name="connsiteX3" fmla="*/ 25029 w 123715"/>
                <a:gd name="connsiteY3" fmla="*/ 75445 h 200232"/>
                <a:gd name="connsiteX4" fmla="*/ 0 w 123715"/>
                <a:gd name="connsiteY4" fmla="*/ 75445 h 200232"/>
                <a:gd name="connsiteX5" fmla="*/ 0 w 123715"/>
                <a:gd name="connsiteY5" fmla="*/ 39331 h 200232"/>
                <a:gd name="connsiteX6" fmla="*/ 25029 w 123715"/>
                <a:gd name="connsiteY6" fmla="*/ 39331 h 200232"/>
                <a:gd name="connsiteX7" fmla="*/ 25029 w 123715"/>
                <a:gd name="connsiteY7" fmla="*/ 0 h 200232"/>
                <a:gd name="connsiteX8" fmla="*/ 71869 w 123715"/>
                <a:gd name="connsiteY8" fmla="*/ 0 h 200232"/>
                <a:gd name="connsiteX9" fmla="*/ 71869 w 123715"/>
                <a:gd name="connsiteY9" fmla="*/ 39331 h 200232"/>
                <a:gd name="connsiteX10" fmla="*/ 112273 w 123715"/>
                <a:gd name="connsiteY10" fmla="*/ 39331 h 200232"/>
                <a:gd name="connsiteX11" fmla="*/ 112273 w 123715"/>
                <a:gd name="connsiteY11" fmla="*/ 75445 h 200232"/>
                <a:gd name="connsiteX12" fmla="*/ 71869 w 123715"/>
                <a:gd name="connsiteY12" fmla="*/ 75445 h 200232"/>
                <a:gd name="connsiteX13" fmla="*/ 71869 w 123715"/>
                <a:gd name="connsiteY13" fmla="*/ 141235 h 200232"/>
                <a:gd name="connsiteX14" fmla="*/ 91893 w 123715"/>
                <a:gd name="connsiteY14" fmla="*/ 162689 h 200232"/>
                <a:gd name="connsiteX15" fmla="*/ 110843 w 123715"/>
                <a:gd name="connsiteY15" fmla="*/ 156610 h 200232"/>
                <a:gd name="connsiteX16" fmla="*/ 123715 w 123715"/>
                <a:gd name="connsiteY16" fmla="*/ 189863 h 20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715" h="200232">
                  <a:moveTo>
                    <a:pt x="123715" y="189863"/>
                  </a:moveTo>
                  <a:cubicBezTo>
                    <a:pt x="114061" y="196657"/>
                    <a:pt x="100116" y="200232"/>
                    <a:pt x="85456" y="200232"/>
                  </a:cubicBezTo>
                  <a:cubicBezTo>
                    <a:pt x="47198" y="200232"/>
                    <a:pt x="25029" y="180567"/>
                    <a:pt x="25029" y="142308"/>
                  </a:cubicBezTo>
                  <a:lnTo>
                    <a:pt x="25029" y="75445"/>
                  </a:lnTo>
                  <a:lnTo>
                    <a:pt x="0" y="75445"/>
                  </a:lnTo>
                  <a:lnTo>
                    <a:pt x="0" y="39331"/>
                  </a:lnTo>
                  <a:lnTo>
                    <a:pt x="25029" y="39331"/>
                  </a:lnTo>
                  <a:lnTo>
                    <a:pt x="25029" y="0"/>
                  </a:lnTo>
                  <a:lnTo>
                    <a:pt x="71869" y="0"/>
                  </a:lnTo>
                  <a:lnTo>
                    <a:pt x="71869" y="39331"/>
                  </a:lnTo>
                  <a:lnTo>
                    <a:pt x="112273" y="39331"/>
                  </a:lnTo>
                  <a:lnTo>
                    <a:pt x="112273" y="75445"/>
                  </a:lnTo>
                  <a:lnTo>
                    <a:pt x="71869" y="75445"/>
                  </a:lnTo>
                  <a:lnTo>
                    <a:pt x="71869" y="141235"/>
                  </a:lnTo>
                  <a:cubicBezTo>
                    <a:pt x="71869" y="155180"/>
                    <a:pt x="79378" y="162689"/>
                    <a:pt x="91893" y="162689"/>
                  </a:cubicBezTo>
                  <a:cubicBezTo>
                    <a:pt x="98686" y="162689"/>
                    <a:pt x="105837" y="160544"/>
                    <a:pt x="110843" y="156610"/>
                  </a:cubicBezTo>
                  <a:lnTo>
                    <a:pt x="123715" y="189863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408719C-8114-4052-9D34-97C36DF46A72}"/>
                </a:ext>
              </a:extLst>
            </p:cNvPr>
            <p:cNvSpPr/>
            <p:nvPr/>
          </p:nvSpPr>
          <p:spPr>
            <a:xfrm>
              <a:off x="11148993" y="673566"/>
              <a:ext cx="100116" cy="164119"/>
            </a:xfrm>
            <a:custGeom>
              <a:avLst/>
              <a:gdLst>
                <a:gd name="connsiteX0" fmla="*/ 100116 w 100116"/>
                <a:gd name="connsiteY0" fmla="*/ 0 h 164119"/>
                <a:gd name="connsiteX1" fmla="*/ 100116 w 100116"/>
                <a:gd name="connsiteY1" fmla="*/ 43265 h 164119"/>
                <a:gd name="connsiteX2" fmla="*/ 89747 w 100116"/>
                <a:gd name="connsiteY2" fmla="*/ 42549 h 164119"/>
                <a:gd name="connsiteX3" fmla="*/ 46840 w 100116"/>
                <a:gd name="connsiteY3" fmla="*/ 87602 h 164119"/>
                <a:gd name="connsiteX4" fmla="*/ 46840 w 100116"/>
                <a:gd name="connsiteY4" fmla="*/ 164119 h 164119"/>
                <a:gd name="connsiteX5" fmla="*/ 0 w 100116"/>
                <a:gd name="connsiteY5" fmla="*/ 164119 h 164119"/>
                <a:gd name="connsiteX6" fmla="*/ 0 w 100116"/>
                <a:gd name="connsiteY6" fmla="*/ 2503 h 164119"/>
                <a:gd name="connsiteX7" fmla="*/ 44695 w 100116"/>
                <a:gd name="connsiteY7" fmla="*/ 2503 h 164119"/>
                <a:gd name="connsiteX8" fmla="*/ 44695 w 100116"/>
                <a:gd name="connsiteY8" fmla="*/ 23956 h 164119"/>
                <a:gd name="connsiteX9" fmla="*/ 100116 w 100116"/>
                <a:gd name="connsiteY9" fmla="*/ 0 h 16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6" h="164119">
                  <a:moveTo>
                    <a:pt x="100116" y="0"/>
                  </a:moveTo>
                  <a:lnTo>
                    <a:pt x="100116" y="43265"/>
                  </a:lnTo>
                  <a:cubicBezTo>
                    <a:pt x="96183" y="42907"/>
                    <a:pt x="93323" y="42549"/>
                    <a:pt x="89747" y="42549"/>
                  </a:cubicBezTo>
                  <a:cubicBezTo>
                    <a:pt x="64003" y="42549"/>
                    <a:pt x="46840" y="56852"/>
                    <a:pt x="46840" y="87602"/>
                  </a:cubicBezTo>
                  <a:lnTo>
                    <a:pt x="46840" y="164119"/>
                  </a:lnTo>
                  <a:lnTo>
                    <a:pt x="0" y="164119"/>
                  </a:lnTo>
                  <a:lnTo>
                    <a:pt x="0" y="2503"/>
                  </a:lnTo>
                  <a:lnTo>
                    <a:pt x="44695" y="2503"/>
                  </a:lnTo>
                  <a:lnTo>
                    <a:pt x="44695" y="23956"/>
                  </a:lnTo>
                  <a:cubicBezTo>
                    <a:pt x="55779" y="8224"/>
                    <a:pt x="75087" y="0"/>
                    <a:pt x="100116" y="0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D620908-706C-4B4D-AB68-76E48FC3B232}"/>
                </a:ext>
              </a:extLst>
            </p:cNvPr>
            <p:cNvSpPr/>
            <p:nvPr/>
          </p:nvSpPr>
          <p:spPr>
            <a:xfrm>
              <a:off x="11265557" y="601339"/>
              <a:ext cx="58639" cy="236703"/>
            </a:xfrm>
            <a:custGeom>
              <a:avLst/>
              <a:gdLst>
                <a:gd name="connsiteX0" fmla="*/ 0 w 58639"/>
                <a:gd name="connsiteY0" fmla="*/ 26102 h 236703"/>
                <a:gd name="connsiteX1" fmla="*/ 29320 w 58639"/>
                <a:gd name="connsiteY1" fmla="*/ 0 h 236703"/>
                <a:gd name="connsiteX2" fmla="*/ 58640 w 58639"/>
                <a:gd name="connsiteY2" fmla="*/ 25387 h 236703"/>
                <a:gd name="connsiteX3" fmla="*/ 29320 w 58639"/>
                <a:gd name="connsiteY3" fmla="*/ 52561 h 236703"/>
                <a:gd name="connsiteX4" fmla="*/ 0 w 58639"/>
                <a:gd name="connsiteY4" fmla="*/ 26102 h 236703"/>
                <a:gd name="connsiteX5" fmla="*/ 5721 w 58639"/>
                <a:gd name="connsiteY5" fmla="*/ 74730 h 236703"/>
                <a:gd name="connsiteX6" fmla="*/ 52561 w 58639"/>
                <a:gd name="connsiteY6" fmla="*/ 74730 h 236703"/>
                <a:gd name="connsiteX7" fmla="*/ 52561 w 58639"/>
                <a:gd name="connsiteY7" fmla="*/ 236703 h 236703"/>
                <a:gd name="connsiteX8" fmla="*/ 5721 w 58639"/>
                <a:gd name="connsiteY8" fmla="*/ 236703 h 236703"/>
                <a:gd name="connsiteX9" fmla="*/ 5721 w 58639"/>
                <a:gd name="connsiteY9" fmla="*/ 74730 h 2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639" h="236703">
                  <a:moveTo>
                    <a:pt x="0" y="26102"/>
                  </a:moveTo>
                  <a:cubicBezTo>
                    <a:pt x="0" y="11442"/>
                    <a:pt x="11799" y="0"/>
                    <a:pt x="29320" y="0"/>
                  </a:cubicBezTo>
                  <a:cubicBezTo>
                    <a:pt x="46840" y="0"/>
                    <a:pt x="58640" y="10727"/>
                    <a:pt x="58640" y="25387"/>
                  </a:cubicBezTo>
                  <a:cubicBezTo>
                    <a:pt x="58640" y="41119"/>
                    <a:pt x="46840" y="52561"/>
                    <a:pt x="29320" y="52561"/>
                  </a:cubicBezTo>
                  <a:cubicBezTo>
                    <a:pt x="11799" y="52203"/>
                    <a:pt x="0" y="40762"/>
                    <a:pt x="0" y="26102"/>
                  </a:cubicBezTo>
                  <a:moveTo>
                    <a:pt x="5721" y="74730"/>
                  </a:moveTo>
                  <a:lnTo>
                    <a:pt x="52561" y="74730"/>
                  </a:lnTo>
                  <a:lnTo>
                    <a:pt x="52561" y="236703"/>
                  </a:lnTo>
                  <a:lnTo>
                    <a:pt x="5721" y="236703"/>
                  </a:lnTo>
                  <a:lnTo>
                    <a:pt x="5721" y="74730"/>
                  </a:lnTo>
                  <a:close/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2BA7693-EC24-4014-8E4B-CDBACF0CCE13}"/>
                </a:ext>
              </a:extLst>
            </p:cNvPr>
            <p:cNvSpPr/>
            <p:nvPr/>
          </p:nvSpPr>
          <p:spPr>
            <a:xfrm>
              <a:off x="11343862" y="673566"/>
              <a:ext cx="162688" cy="166622"/>
            </a:xfrm>
            <a:custGeom>
              <a:avLst/>
              <a:gdLst>
                <a:gd name="connsiteX0" fmla="*/ 0 w 162688"/>
                <a:gd name="connsiteY0" fmla="*/ 83311 h 166622"/>
                <a:gd name="connsiteX1" fmla="*/ 90105 w 162688"/>
                <a:gd name="connsiteY1" fmla="*/ 0 h 166622"/>
                <a:gd name="connsiteX2" fmla="*/ 162689 w 162688"/>
                <a:gd name="connsiteY2" fmla="*/ 41119 h 166622"/>
                <a:gd name="connsiteX3" fmla="*/ 126218 w 162688"/>
                <a:gd name="connsiteY3" fmla="*/ 60785 h 166622"/>
                <a:gd name="connsiteX4" fmla="*/ 89747 w 162688"/>
                <a:gd name="connsiteY4" fmla="*/ 38616 h 166622"/>
                <a:gd name="connsiteX5" fmla="*/ 47198 w 162688"/>
                <a:gd name="connsiteY5" fmla="*/ 83311 h 166622"/>
                <a:gd name="connsiteX6" fmla="*/ 89747 w 162688"/>
                <a:gd name="connsiteY6" fmla="*/ 128006 h 166622"/>
                <a:gd name="connsiteX7" fmla="*/ 126218 w 162688"/>
                <a:gd name="connsiteY7" fmla="*/ 105837 h 166622"/>
                <a:gd name="connsiteX8" fmla="*/ 162689 w 162688"/>
                <a:gd name="connsiteY8" fmla="*/ 125860 h 166622"/>
                <a:gd name="connsiteX9" fmla="*/ 90105 w 162688"/>
                <a:gd name="connsiteY9" fmla="*/ 166622 h 166622"/>
                <a:gd name="connsiteX10" fmla="*/ 0 w 162688"/>
                <a:gd name="connsiteY10" fmla="*/ 83311 h 16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688" h="166622">
                  <a:moveTo>
                    <a:pt x="0" y="83311"/>
                  </a:moveTo>
                  <a:cubicBezTo>
                    <a:pt x="0" y="34683"/>
                    <a:pt x="37544" y="0"/>
                    <a:pt x="90105" y="0"/>
                  </a:cubicBezTo>
                  <a:cubicBezTo>
                    <a:pt x="124073" y="0"/>
                    <a:pt x="150890" y="14660"/>
                    <a:pt x="162689" y="41119"/>
                  </a:cubicBezTo>
                  <a:lnTo>
                    <a:pt x="126218" y="60785"/>
                  </a:lnTo>
                  <a:cubicBezTo>
                    <a:pt x="117637" y="45410"/>
                    <a:pt x="104407" y="38616"/>
                    <a:pt x="89747" y="38616"/>
                  </a:cubicBezTo>
                  <a:cubicBezTo>
                    <a:pt x="66148" y="38616"/>
                    <a:pt x="47198" y="55064"/>
                    <a:pt x="47198" y="83311"/>
                  </a:cubicBezTo>
                  <a:cubicBezTo>
                    <a:pt x="47198" y="111558"/>
                    <a:pt x="65791" y="128006"/>
                    <a:pt x="89747" y="128006"/>
                  </a:cubicBezTo>
                  <a:cubicBezTo>
                    <a:pt x="104407" y="128006"/>
                    <a:pt x="117279" y="121570"/>
                    <a:pt x="126218" y="105837"/>
                  </a:cubicBezTo>
                  <a:lnTo>
                    <a:pt x="162689" y="125860"/>
                  </a:lnTo>
                  <a:cubicBezTo>
                    <a:pt x="150890" y="151605"/>
                    <a:pt x="124073" y="166622"/>
                    <a:pt x="90105" y="166622"/>
                  </a:cubicBezTo>
                  <a:cubicBezTo>
                    <a:pt x="37901" y="166622"/>
                    <a:pt x="0" y="132296"/>
                    <a:pt x="0" y="83311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7B516FF-B764-48D9-8BD8-2D9D336D6935}"/>
                </a:ext>
              </a:extLst>
            </p:cNvPr>
            <p:cNvSpPr/>
            <p:nvPr/>
          </p:nvSpPr>
          <p:spPr>
            <a:xfrm>
              <a:off x="11512630" y="674281"/>
              <a:ext cx="146241" cy="166264"/>
            </a:xfrm>
            <a:custGeom>
              <a:avLst/>
              <a:gdLst>
                <a:gd name="connsiteX0" fmla="*/ 0 w 146241"/>
                <a:gd name="connsiteY0" fmla="*/ 148744 h 166264"/>
                <a:gd name="connsiteX1" fmla="*/ 15732 w 146241"/>
                <a:gd name="connsiteY1" fmla="*/ 115134 h 166264"/>
                <a:gd name="connsiteX2" fmla="*/ 71869 w 146241"/>
                <a:gd name="connsiteY2" fmla="*/ 130866 h 166264"/>
                <a:gd name="connsiteX3" fmla="*/ 101546 w 146241"/>
                <a:gd name="connsiteY3" fmla="*/ 116206 h 166264"/>
                <a:gd name="connsiteX4" fmla="*/ 3933 w 146241"/>
                <a:gd name="connsiteY4" fmla="*/ 52203 h 166264"/>
                <a:gd name="connsiteX5" fmla="*/ 78663 w 146241"/>
                <a:gd name="connsiteY5" fmla="*/ 0 h 166264"/>
                <a:gd name="connsiteX6" fmla="*/ 140878 w 146241"/>
                <a:gd name="connsiteY6" fmla="*/ 13945 h 166264"/>
                <a:gd name="connsiteX7" fmla="*/ 125145 w 146241"/>
                <a:gd name="connsiteY7" fmla="*/ 47198 h 166264"/>
                <a:gd name="connsiteX8" fmla="*/ 78663 w 146241"/>
                <a:gd name="connsiteY8" fmla="*/ 35041 h 166264"/>
                <a:gd name="connsiteX9" fmla="*/ 48628 w 146241"/>
                <a:gd name="connsiteY9" fmla="*/ 50058 h 166264"/>
                <a:gd name="connsiteX10" fmla="*/ 146241 w 146241"/>
                <a:gd name="connsiteY10" fmla="*/ 114776 h 166264"/>
                <a:gd name="connsiteX11" fmla="*/ 69724 w 146241"/>
                <a:gd name="connsiteY11" fmla="*/ 166264 h 166264"/>
                <a:gd name="connsiteX12" fmla="*/ 0 w 146241"/>
                <a:gd name="connsiteY12" fmla="*/ 148744 h 16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241" h="166264">
                  <a:moveTo>
                    <a:pt x="0" y="148744"/>
                  </a:moveTo>
                  <a:lnTo>
                    <a:pt x="15732" y="115134"/>
                  </a:lnTo>
                  <a:cubicBezTo>
                    <a:pt x="30035" y="124430"/>
                    <a:pt x="52203" y="130866"/>
                    <a:pt x="71869" y="130866"/>
                  </a:cubicBezTo>
                  <a:cubicBezTo>
                    <a:pt x="93680" y="130866"/>
                    <a:pt x="101546" y="125145"/>
                    <a:pt x="101546" y="116206"/>
                  </a:cubicBezTo>
                  <a:cubicBezTo>
                    <a:pt x="101546" y="89747"/>
                    <a:pt x="3933" y="116921"/>
                    <a:pt x="3933" y="52203"/>
                  </a:cubicBezTo>
                  <a:cubicBezTo>
                    <a:pt x="3933" y="21453"/>
                    <a:pt x="31465" y="0"/>
                    <a:pt x="78663" y="0"/>
                  </a:cubicBezTo>
                  <a:cubicBezTo>
                    <a:pt x="100831" y="0"/>
                    <a:pt x="125503" y="5006"/>
                    <a:pt x="140878" y="13945"/>
                  </a:cubicBezTo>
                  <a:lnTo>
                    <a:pt x="125145" y="47198"/>
                  </a:lnTo>
                  <a:cubicBezTo>
                    <a:pt x="109055" y="38259"/>
                    <a:pt x="93323" y="35041"/>
                    <a:pt x="78663" y="35041"/>
                  </a:cubicBezTo>
                  <a:cubicBezTo>
                    <a:pt x="57567" y="35041"/>
                    <a:pt x="48628" y="41834"/>
                    <a:pt x="48628" y="50058"/>
                  </a:cubicBezTo>
                  <a:cubicBezTo>
                    <a:pt x="48628" y="77590"/>
                    <a:pt x="146241" y="50773"/>
                    <a:pt x="146241" y="114776"/>
                  </a:cubicBezTo>
                  <a:cubicBezTo>
                    <a:pt x="146241" y="144811"/>
                    <a:pt x="118352" y="166264"/>
                    <a:pt x="69724" y="166264"/>
                  </a:cubicBezTo>
                  <a:cubicBezTo>
                    <a:pt x="42549" y="165907"/>
                    <a:pt x="15017" y="158398"/>
                    <a:pt x="0" y="148744"/>
                  </a:cubicBezTo>
                </a:path>
              </a:pathLst>
            </a:custGeom>
            <a:solidFill>
              <a:srgbClr val="000000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1F16460-7E96-4366-B566-FF2B871F01CB}"/>
                </a:ext>
              </a:extLst>
            </p:cNvPr>
            <p:cNvSpPr/>
            <p:nvPr/>
          </p:nvSpPr>
          <p:spPr>
            <a:xfrm>
              <a:off x="9165618" y="510520"/>
              <a:ext cx="588898" cy="670778"/>
            </a:xfrm>
            <a:custGeom>
              <a:avLst/>
              <a:gdLst>
                <a:gd name="connsiteX0" fmla="*/ 294628 w 588898"/>
                <a:gd name="connsiteY0" fmla="*/ 61858 h 670778"/>
                <a:gd name="connsiteX1" fmla="*/ 279253 w 588898"/>
                <a:gd name="connsiteY1" fmla="*/ 57567 h 670778"/>
                <a:gd name="connsiteX2" fmla="*/ 267811 w 588898"/>
                <a:gd name="connsiteY2" fmla="*/ 15375 h 670778"/>
                <a:gd name="connsiteX3" fmla="*/ 294628 w 588898"/>
                <a:gd name="connsiteY3" fmla="*/ 0 h 670778"/>
                <a:gd name="connsiteX4" fmla="*/ 310003 w 588898"/>
                <a:gd name="connsiteY4" fmla="*/ 4291 h 670778"/>
                <a:gd name="connsiteX5" fmla="*/ 321445 w 588898"/>
                <a:gd name="connsiteY5" fmla="*/ 46483 h 670778"/>
                <a:gd name="connsiteX6" fmla="*/ 294628 w 588898"/>
                <a:gd name="connsiteY6" fmla="*/ 61858 h 670778"/>
                <a:gd name="connsiteX7" fmla="*/ 206669 w 588898"/>
                <a:gd name="connsiteY7" fmla="*/ 112631 h 670778"/>
                <a:gd name="connsiteX8" fmla="*/ 179852 w 588898"/>
                <a:gd name="connsiteY8" fmla="*/ 97256 h 670778"/>
                <a:gd name="connsiteX9" fmla="*/ 191294 w 588898"/>
                <a:gd name="connsiteY9" fmla="*/ 55064 h 670778"/>
                <a:gd name="connsiteX10" fmla="*/ 206669 w 588898"/>
                <a:gd name="connsiteY10" fmla="*/ 50773 h 670778"/>
                <a:gd name="connsiteX11" fmla="*/ 233486 w 588898"/>
                <a:gd name="connsiteY11" fmla="*/ 66148 h 670778"/>
                <a:gd name="connsiteX12" fmla="*/ 222044 w 588898"/>
                <a:gd name="connsiteY12" fmla="*/ 108340 h 670778"/>
                <a:gd name="connsiteX13" fmla="*/ 206669 w 588898"/>
                <a:gd name="connsiteY13" fmla="*/ 112631 h 670778"/>
                <a:gd name="connsiteX14" fmla="*/ 382230 w 588898"/>
                <a:gd name="connsiteY14" fmla="*/ 112631 h 670778"/>
                <a:gd name="connsiteX15" fmla="*/ 366855 w 588898"/>
                <a:gd name="connsiteY15" fmla="*/ 108340 h 670778"/>
                <a:gd name="connsiteX16" fmla="*/ 355413 w 588898"/>
                <a:gd name="connsiteY16" fmla="*/ 66148 h 670778"/>
                <a:gd name="connsiteX17" fmla="*/ 382230 w 588898"/>
                <a:gd name="connsiteY17" fmla="*/ 50773 h 670778"/>
                <a:gd name="connsiteX18" fmla="*/ 397605 w 588898"/>
                <a:gd name="connsiteY18" fmla="*/ 55064 h 670778"/>
                <a:gd name="connsiteX19" fmla="*/ 409047 w 588898"/>
                <a:gd name="connsiteY19" fmla="*/ 97256 h 670778"/>
                <a:gd name="connsiteX20" fmla="*/ 382230 w 588898"/>
                <a:gd name="connsiteY20" fmla="*/ 112631 h 670778"/>
                <a:gd name="connsiteX21" fmla="*/ 118709 w 588898"/>
                <a:gd name="connsiteY21" fmla="*/ 163046 h 670778"/>
                <a:gd name="connsiteX22" fmla="*/ 91892 w 588898"/>
                <a:gd name="connsiteY22" fmla="*/ 147671 h 670778"/>
                <a:gd name="connsiteX23" fmla="*/ 103334 w 588898"/>
                <a:gd name="connsiteY23" fmla="*/ 105480 h 670778"/>
                <a:gd name="connsiteX24" fmla="*/ 118709 w 588898"/>
                <a:gd name="connsiteY24" fmla="*/ 101189 h 670778"/>
                <a:gd name="connsiteX25" fmla="*/ 145526 w 588898"/>
                <a:gd name="connsiteY25" fmla="*/ 116564 h 670778"/>
                <a:gd name="connsiteX26" fmla="*/ 134084 w 588898"/>
                <a:gd name="connsiteY26" fmla="*/ 158756 h 670778"/>
                <a:gd name="connsiteX27" fmla="*/ 118709 w 588898"/>
                <a:gd name="connsiteY27" fmla="*/ 163046 h 670778"/>
                <a:gd name="connsiteX28" fmla="*/ 470189 w 588898"/>
                <a:gd name="connsiteY28" fmla="*/ 163046 h 670778"/>
                <a:gd name="connsiteX29" fmla="*/ 454814 w 588898"/>
                <a:gd name="connsiteY29" fmla="*/ 158756 h 670778"/>
                <a:gd name="connsiteX30" fmla="*/ 443372 w 588898"/>
                <a:gd name="connsiteY30" fmla="*/ 116564 h 670778"/>
                <a:gd name="connsiteX31" fmla="*/ 470189 w 588898"/>
                <a:gd name="connsiteY31" fmla="*/ 101189 h 670778"/>
                <a:gd name="connsiteX32" fmla="*/ 485564 w 588898"/>
                <a:gd name="connsiteY32" fmla="*/ 105480 h 670778"/>
                <a:gd name="connsiteX33" fmla="*/ 497006 w 588898"/>
                <a:gd name="connsiteY33" fmla="*/ 147671 h 670778"/>
                <a:gd name="connsiteX34" fmla="*/ 470189 w 588898"/>
                <a:gd name="connsiteY34" fmla="*/ 163046 h 670778"/>
                <a:gd name="connsiteX35" fmla="*/ 30750 w 588898"/>
                <a:gd name="connsiteY35" fmla="*/ 214177 h 670778"/>
                <a:gd name="connsiteX36" fmla="*/ 0 w 588898"/>
                <a:gd name="connsiteY36" fmla="*/ 183427 h 670778"/>
                <a:gd name="connsiteX37" fmla="*/ 30750 w 588898"/>
                <a:gd name="connsiteY37" fmla="*/ 152677 h 670778"/>
                <a:gd name="connsiteX38" fmla="*/ 61500 w 588898"/>
                <a:gd name="connsiteY38" fmla="*/ 183427 h 670778"/>
                <a:gd name="connsiteX39" fmla="*/ 30750 w 588898"/>
                <a:gd name="connsiteY39" fmla="*/ 214177 h 670778"/>
                <a:gd name="connsiteX40" fmla="*/ 558148 w 588898"/>
                <a:gd name="connsiteY40" fmla="*/ 214177 h 670778"/>
                <a:gd name="connsiteX41" fmla="*/ 527398 w 588898"/>
                <a:gd name="connsiteY41" fmla="*/ 183427 h 670778"/>
                <a:gd name="connsiteX42" fmla="*/ 558148 w 588898"/>
                <a:gd name="connsiteY42" fmla="*/ 152677 h 670778"/>
                <a:gd name="connsiteX43" fmla="*/ 588898 w 588898"/>
                <a:gd name="connsiteY43" fmla="*/ 183427 h 670778"/>
                <a:gd name="connsiteX44" fmla="*/ 558148 w 588898"/>
                <a:gd name="connsiteY44" fmla="*/ 214177 h 670778"/>
                <a:gd name="connsiteX45" fmla="*/ 30750 w 588898"/>
                <a:gd name="connsiteY45" fmla="*/ 315724 h 670778"/>
                <a:gd name="connsiteX46" fmla="*/ 0 w 588898"/>
                <a:gd name="connsiteY46" fmla="*/ 284974 h 670778"/>
                <a:gd name="connsiteX47" fmla="*/ 30750 w 588898"/>
                <a:gd name="connsiteY47" fmla="*/ 253866 h 670778"/>
                <a:gd name="connsiteX48" fmla="*/ 61500 w 588898"/>
                <a:gd name="connsiteY48" fmla="*/ 284616 h 670778"/>
                <a:gd name="connsiteX49" fmla="*/ 30750 w 588898"/>
                <a:gd name="connsiteY49" fmla="*/ 315724 h 670778"/>
                <a:gd name="connsiteX50" fmla="*/ 558148 w 588898"/>
                <a:gd name="connsiteY50" fmla="*/ 315724 h 670778"/>
                <a:gd name="connsiteX51" fmla="*/ 527398 w 588898"/>
                <a:gd name="connsiteY51" fmla="*/ 284974 h 670778"/>
                <a:gd name="connsiteX52" fmla="*/ 558148 w 588898"/>
                <a:gd name="connsiteY52" fmla="*/ 254224 h 670778"/>
                <a:gd name="connsiteX53" fmla="*/ 588898 w 588898"/>
                <a:gd name="connsiteY53" fmla="*/ 284974 h 670778"/>
                <a:gd name="connsiteX54" fmla="*/ 558148 w 588898"/>
                <a:gd name="connsiteY54" fmla="*/ 315724 h 670778"/>
                <a:gd name="connsiteX55" fmla="*/ 30750 w 588898"/>
                <a:gd name="connsiteY55" fmla="*/ 416913 h 670778"/>
                <a:gd name="connsiteX56" fmla="*/ 0 w 588898"/>
                <a:gd name="connsiteY56" fmla="*/ 386163 h 670778"/>
                <a:gd name="connsiteX57" fmla="*/ 30750 w 588898"/>
                <a:gd name="connsiteY57" fmla="*/ 355413 h 670778"/>
                <a:gd name="connsiteX58" fmla="*/ 61500 w 588898"/>
                <a:gd name="connsiteY58" fmla="*/ 386163 h 670778"/>
                <a:gd name="connsiteX59" fmla="*/ 30750 w 588898"/>
                <a:gd name="connsiteY59" fmla="*/ 416913 h 670778"/>
                <a:gd name="connsiteX60" fmla="*/ 558148 w 588898"/>
                <a:gd name="connsiteY60" fmla="*/ 416913 h 670778"/>
                <a:gd name="connsiteX61" fmla="*/ 527398 w 588898"/>
                <a:gd name="connsiteY61" fmla="*/ 386163 h 670778"/>
                <a:gd name="connsiteX62" fmla="*/ 558148 w 588898"/>
                <a:gd name="connsiteY62" fmla="*/ 355413 h 670778"/>
                <a:gd name="connsiteX63" fmla="*/ 588898 w 588898"/>
                <a:gd name="connsiteY63" fmla="*/ 386163 h 670778"/>
                <a:gd name="connsiteX64" fmla="*/ 558148 w 588898"/>
                <a:gd name="connsiteY64" fmla="*/ 416913 h 670778"/>
                <a:gd name="connsiteX65" fmla="*/ 30750 w 588898"/>
                <a:gd name="connsiteY65" fmla="*/ 518459 h 670778"/>
                <a:gd name="connsiteX66" fmla="*/ 0 w 588898"/>
                <a:gd name="connsiteY66" fmla="*/ 487709 h 670778"/>
                <a:gd name="connsiteX67" fmla="*/ 30750 w 588898"/>
                <a:gd name="connsiteY67" fmla="*/ 456959 h 670778"/>
                <a:gd name="connsiteX68" fmla="*/ 61500 w 588898"/>
                <a:gd name="connsiteY68" fmla="*/ 487709 h 670778"/>
                <a:gd name="connsiteX69" fmla="*/ 30750 w 588898"/>
                <a:gd name="connsiteY69" fmla="*/ 518459 h 670778"/>
                <a:gd name="connsiteX70" fmla="*/ 558148 w 588898"/>
                <a:gd name="connsiteY70" fmla="*/ 518459 h 670778"/>
                <a:gd name="connsiteX71" fmla="*/ 527398 w 588898"/>
                <a:gd name="connsiteY71" fmla="*/ 487709 h 670778"/>
                <a:gd name="connsiteX72" fmla="*/ 558148 w 588898"/>
                <a:gd name="connsiteY72" fmla="*/ 456959 h 670778"/>
                <a:gd name="connsiteX73" fmla="*/ 588898 w 588898"/>
                <a:gd name="connsiteY73" fmla="*/ 487709 h 670778"/>
                <a:gd name="connsiteX74" fmla="*/ 558148 w 588898"/>
                <a:gd name="connsiteY74" fmla="*/ 518459 h 670778"/>
                <a:gd name="connsiteX75" fmla="*/ 118709 w 588898"/>
                <a:gd name="connsiteY75" fmla="*/ 569232 h 670778"/>
                <a:gd name="connsiteX76" fmla="*/ 103334 w 588898"/>
                <a:gd name="connsiteY76" fmla="*/ 564942 h 670778"/>
                <a:gd name="connsiteX77" fmla="*/ 91892 w 588898"/>
                <a:gd name="connsiteY77" fmla="*/ 522750 h 670778"/>
                <a:gd name="connsiteX78" fmla="*/ 118709 w 588898"/>
                <a:gd name="connsiteY78" fmla="*/ 507375 h 670778"/>
                <a:gd name="connsiteX79" fmla="*/ 134084 w 588898"/>
                <a:gd name="connsiteY79" fmla="*/ 511666 h 670778"/>
                <a:gd name="connsiteX80" fmla="*/ 145526 w 588898"/>
                <a:gd name="connsiteY80" fmla="*/ 553857 h 670778"/>
                <a:gd name="connsiteX81" fmla="*/ 118709 w 588898"/>
                <a:gd name="connsiteY81" fmla="*/ 569232 h 670778"/>
                <a:gd name="connsiteX82" fmla="*/ 470189 w 588898"/>
                <a:gd name="connsiteY82" fmla="*/ 569232 h 670778"/>
                <a:gd name="connsiteX83" fmla="*/ 443372 w 588898"/>
                <a:gd name="connsiteY83" fmla="*/ 553857 h 670778"/>
                <a:gd name="connsiteX84" fmla="*/ 454814 w 588898"/>
                <a:gd name="connsiteY84" fmla="*/ 511666 h 670778"/>
                <a:gd name="connsiteX85" fmla="*/ 470189 w 588898"/>
                <a:gd name="connsiteY85" fmla="*/ 507375 h 670778"/>
                <a:gd name="connsiteX86" fmla="*/ 497006 w 588898"/>
                <a:gd name="connsiteY86" fmla="*/ 522750 h 670778"/>
                <a:gd name="connsiteX87" fmla="*/ 485564 w 588898"/>
                <a:gd name="connsiteY87" fmla="*/ 564942 h 670778"/>
                <a:gd name="connsiteX88" fmla="*/ 470189 w 588898"/>
                <a:gd name="connsiteY88" fmla="*/ 569232 h 670778"/>
                <a:gd name="connsiteX89" fmla="*/ 206669 w 588898"/>
                <a:gd name="connsiteY89" fmla="*/ 620006 h 670778"/>
                <a:gd name="connsiteX90" fmla="*/ 191294 w 588898"/>
                <a:gd name="connsiteY90" fmla="*/ 615715 h 670778"/>
                <a:gd name="connsiteX91" fmla="*/ 179852 w 588898"/>
                <a:gd name="connsiteY91" fmla="*/ 573523 h 670778"/>
                <a:gd name="connsiteX92" fmla="*/ 206669 w 588898"/>
                <a:gd name="connsiteY92" fmla="*/ 558148 h 670778"/>
                <a:gd name="connsiteX93" fmla="*/ 222044 w 588898"/>
                <a:gd name="connsiteY93" fmla="*/ 562439 h 670778"/>
                <a:gd name="connsiteX94" fmla="*/ 233486 w 588898"/>
                <a:gd name="connsiteY94" fmla="*/ 604631 h 670778"/>
                <a:gd name="connsiteX95" fmla="*/ 206669 w 588898"/>
                <a:gd name="connsiteY95" fmla="*/ 620006 h 670778"/>
                <a:gd name="connsiteX96" fmla="*/ 382230 w 588898"/>
                <a:gd name="connsiteY96" fmla="*/ 620006 h 670778"/>
                <a:gd name="connsiteX97" fmla="*/ 355413 w 588898"/>
                <a:gd name="connsiteY97" fmla="*/ 604631 h 670778"/>
                <a:gd name="connsiteX98" fmla="*/ 366855 w 588898"/>
                <a:gd name="connsiteY98" fmla="*/ 562439 h 670778"/>
                <a:gd name="connsiteX99" fmla="*/ 382230 w 588898"/>
                <a:gd name="connsiteY99" fmla="*/ 558148 h 670778"/>
                <a:gd name="connsiteX100" fmla="*/ 409047 w 588898"/>
                <a:gd name="connsiteY100" fmla="*/ 573523 h 670778"/>
                <a:gd name="connsiteX101" fmla="*/ 397605 w 588898"/>
                <a:gd name="connsiteY101" fmla="*/ 615715 h 670778"/>
                <a:gd name="connsiteX102" fmla="*/ 382230 w 588898"/>
                <a:gd name="connsiteY102" fmla="*/ 620006 h 670778"/>
                <a:gd name="connsiteX103" fmla="*/ 294270 w 588898"/>
                <a:gd name="connsiteY103" fmla="*/ 670779 h 670778"/>
                <a:gd name="connsiteX104" fmla="*/ 278895 w 588898"/>
                <a:gd name="connsiteY104" fmla="*/ 666488 h 670778"/>
                <a:gd name="connsiteX105" fmla="*/ 267454 w 588898"/>
                <a:gd name="connsiteY105" fmla="*/ 624296 h 670778"/>
                <a:gd name="connsiteX106" fmla="*/ 294270 w 588898"/>
                <a:gd name="connsiteY106" fmla="*/ 608921 h 670778"/>
                <a:gd name="connsiteX107" fmla="*/ 309645 w 588898"/>
                <a:gd name="connsiteY107" fmla="*/ 613212 h 670778"/>
                <a:gd name="connsiteX108" fmla="*/ 321087 w 588898"/>
                <a:gd name="connsiteY108" fmla="*/ 655404 h 670778"/>
                <a:gd name="connsiteX109" fmla="*/ 294270 w 588898"/>
                <a:gd name="connsiteY109" fmla="*/ 670779 h 67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88898" h="670778">
                  <a:moveTo>
                    <a:pt x="294628" y="61858"/>
                  </a:moveTo>
                  <a:cubicBezTo>
                    <a:pt x="289265" y="61858"/>
                    <a:pt x="284259" y="60427"/>
                    <a:pt x="279253" y="57567"/>
                  </a:cubicBezTo>
                  <a:cubicBezTo>
                    <a:pt x="264593" y="48985"/>
                    <a:pt x="259587" y="30035"/>
                    <a:pt x="267811" y="15375"/>
                  </a:cubicBezTo>
                  <a:cubicBezTo>
                    <a:pt x="273532" y="5363"/>
                    <a:pt x="283901" y="0"/>
                    <a:pt x="294628" y="0"/>
                  </a:cubicBezTo>
                  <a:cubicBezTo>
                    <a:pt x="299991" y="0"/>
                    <a:pt x="304997" y="1430"/>
                    <a:pt x="310003" y="4291"/>
                  </a:cubicBezTo>
                  <a:cubicBezTo>
                    <a:pt x="324663" y="12872"/>
                    <a:pt x="329669" y="31823"/>
                    <a:pt x="321445" y="46483"/>
                  </a:cubicBezTo>
                  <a:cubicBezTo>
                    <a:pt x="315724" y="56137"/>
                    <a:pt x="305355" y="61858"/>
                    <a:pt x="294628" y="61858"/>
                  </a:cubicBezTo>
                  <a:moveTo>
                    <a:pt x="206669" y="112631"/>
                  </a:moveTo>
                  <a:cubicBezTo>
                    <a:pt x="195942" y="112631"/>
                    <a:pt x="185573" y="107267"/>
                    <a:pt x="179852" y="97256"/>
                  </a:cubicBezTo>
                  <a:cubicBezTo>
                    <a:pt x="171270" y="82596"/>
                    <a:pt x="176276" y="63645"/>
                    <a:pt x="191294" y="55064"/>
                  </a:cubicBezTo>
                  <a:cubicBezTo>
                    <a:pt x="196299" y="52203"/>
                    <a:pt x="201305" y="50773"/>
                    <a:pt x="206669" y="50773"/>
                  </a:cubicBezTo>
                  <a:cubicBezTo>
                    <a:pt x="217395" y="50773"/>
                    <a:pt x="227765" y="56137"/>
                    <a:pt x="233486" y="66148"/>
                  </a:cubicBezTo>
                  <a:cubicBezTo>
                    <a:pt x="242067" y="80808"/>
                    <a:pt x="237061" y="99759"/>
                    <a:pt x="222044" y="108340"/>
                  </a:cubicBezTo>
                  <a:cubicBezTo>
                    <a:pt x="217038" y="111201"/>
                    <a:pt x="211674" y="112631"/>
                    <a:pt x="206669" y="112631"/>
                  </a:cubicBezTo>
                  <a:moveTo>
                    <a:pt x="382230" y="112631"/>
                  </a:moveTo>
                  <a:cubicBezTo>
                    <a:pt x="376866" y="112631"/>
                    <a:pt x="371861" y="111201"/>
                    <a:pt x="366855" y="108340"/>
                  </a:cubicBezTo>
                  <a:cubicBezTo>
                    <a:pt x="352195" y="99759"/>
                    <a:pt x="347189" y="80808"/>
                    <a:pt x="355413" y="66148"/>
                  </a:cubicBezTo>
                  <a:cubicBezTo>
                    <a:pt x="361134" y="56137"/>
                    <a:pt x="371503" y="50773"/>
                    <a:pt x="382230" y="50773"/>
                  </a:cubicBezTo>
                  <a:cubicBezTo>
                    <a:pt x="387593" y="50773"/>
                    <a:pt x="392599" y="52203"/>
                    <a:pt x="397605" y="55064"/>
                  </a:cubicBezTo>
                  <a:cubicBezTo>
                    <a:pt x="412265" y="63645"/>
                    <a:pt x="417270" y="82596"/>
                    <a:pt x="409047" y="97256"/>
                  </a:cubicBezTo>
                  <a:cubicBezTo>
                    <a:pt x="403326" y="106910"/>
                    <a:pt x="392957" y="112631"/>
                    <a:pt x="382230" y="112631"/>
                  </a:cubicBezTo>
                  <a:moveTo>
                    <a:pt x="118709" y="163046"/>
                  </a:moveTo>
                  <a:cubicBezTo>
                    <a:pt x="107983" y="163046"/>
                    <a:pt x="97613" y="157683"/>
                    <a:pt x="91892" y="147671"/>
                  </a:cubicBezTo>
                  <a:cubicBezTo>
                    <a:pt x="83311" y="133012"/>
                    <a:pt x="88317" y="114061"/>
                    <a:pt x="103334" y="105480"/>
                  </a:cubicBezTo>
                  <a:cubicBezTo>
                    <a:pt x="108340" y="102619"/>
                    <a:pt x="113346" y="101189"/>
                    <a:pt x="118709" y="101189"/>
                  </a:cubicBezTo>
                  <a:cubicBezTo>
                    <a:pt x="129436" y="101189"/>
                    <a:pt x="139805" y="106910"/>
                    <a:pt x="145526" y="116564"/>
                  </a:cubicBezTo>
                  <a:cubicBezTo>
                    <a:pt x="154108" y="131224"/>
                    <a:pt x="149102" y="150174"/>
                    <a:pt x="134084" y="158756"/>
                  </a:cubicBezTo>
                  <a:cubicBezTo>
                    <a:pt x="129436" y="161974"/>
                    <a:pt x="124073" y="163046"/>
                    <a:pt x="118709" y="163046"/>
                  </a:cubicBezTo>
                  <a:moveTo>
                    <a:pt x="470189" y="163046"/>
                  </a:moveTo>
                  <a:cubicBezTo>
                    <a:pt x="464826" y="163046"/>
                    <a:pt x="459820" y="161616"/>
                    <a:pt x="454814" y="158756"/>
                  </a:cubicBezTo>
                  <a:cubicBezTo>
                    <a:pt x="440154" y="150174"/>
                    <a:pt x="435148" y="131224"/>
                    <a:pt x="443372" y="116564"/>
                  </a:cubicBezTo>
                  <a:cubicBezTo>
                    <a:pt x="449093" y="106552"/>
                    <a:pt x="459462" y="101189"/>
                    <a:pt x="470189" y="101189"/>
                  </a:cubicBezTo>
                  <a:cubicBezTo>
                    <a:pt x="475552" y="101189"/>
                    <a:pt x="480558" y="102619"/>
                    <a:pt x="485564" y="105480"/>
                  </a:cubicBezTo>
                  <a:cubicBezTo>
                    <a:pt x="500224" y="114061"/>
                    <a:pt x="505230" y="133012"/>
                    <a:pt x="497006" y="147671"/>
                  </a:cubicBezTo>
                  <a:cubicBezTo>
                    <a:pt x="491285" y="157683"/>
                    <a:pt x="480916" y="163046"/>
                    <a:pt x="470189" y="163046"/>
                  </a:cubicBezTo>
                  <a:moveTo>
                    <a:pt x="30750" y="214177"/>
                  </a:moveTo>
                  <a:cubicBezTo>
                    <a:pt x="13945" y="214177"/>
                    <a:pt x="0" y="200232"/>
                    <a:pt x="0" y="183427"/>
                  </a:cubicBezTo>
                  <a:cubicBezTo>
                    <a:pt x="0" y="166264"/>
                    <a:pt x="13945" y="152677"/>
                    <a:pt x="30750" y="152677"/>
                  </a:cubicBezTo>
                  <a:cubicBezTo>
                    <a:pt x="47913" y="152677"/>
                    <a:pt x="61500" y="166622"/>
                    <a:pt x="61500" y="183427"/>
                  </a:cubicBezTo>
                  <a:cubicBezTo>
                    <a:pt x="61858" y="200232"/>
                    <a:pt x="47913" y="214177"/>
                    <a:pt x="30750" y="214177"/>
                  </a:cubicBezTo>
                  <a:moveTo>
                    <a:pt x="558148" y="214177"/>
                  </a:moveTo>
                  <a:cubicBezTo>
                    <a:pt x="540986" y="214177"/>
                    <a:pt x="527398" y="200232"/>
                    <a:pt x="527398" y="183427"/>
                  </a:cubicBezTo>
                  <a:cubicBezTo>
                    <a:pt x="527398" y="166264"/>
                    <a:pt x="541343" y="152677"/>
                    <a:pt x="558148" y="152677"/>
                  </a:cubicBezTo>
                  <a:cubicBezTo>
                    <a:pt x="575311" y="152677"/>
                    <a:pt x="588898" y="166622"/>
                    <a:pt x="588898" y="183427"/>
                  </a:cubicBezTo>
                  <a:cubicBezTo>
                    <a:pt x="588898" y="200232"/>
                    <a:pt x="574954" y="214177"/>
                    <a:pt x="558148" y="214177"/>
                  </a:cubicBezTo>
                  <a:moveTo>
                    <a:pt x="30750" y="315724"/>
                  </a:moveTo>
                  <a:cubicBezTo>
                    <a:pt x="13587" y="315724"/>
                    <a:pt x="0" y="301779"/>
                    <a:pt x="0" y="284974"/>
                  </a:cubicBezTo>
                  <a:cubicBezTo>
                    <a:pt x="0" y="267811"/>
                    <a:pt x="13945" y="253866"/>
                    <a:pt x="30750" y="253866"/>
                  </a:cubicBezTo>
                  <a:cubicBezTo>
                    <a:pt x="47913" y="253866"/>
                    <a:pt x="61500" y="267811"/>
                    <a:pt x="61500" y="284616"/>
                  </a:cubicBezTo>
                  <a:cubicBezTo>
                    <a:pt x="61858" y="301779"/>
                    <a:pt x="47913" y="315724"/>
                    <a:pt x="30750" y="315724"/>
                  </a:cubicBezTo>
                  <a:moveTo>
                    <a:pt x="558148" y="315724"/>
                  </a:moveTo>
                  <a:cubicBezTo>
                    <a:pt x="540986" y="315724"/>
                    <a:pt x="527398" y="301779"/>
                    <a:pt x="527398" y="284974"/>
                  </a:cubicBezTo>
                  <a:cubicBezTo>
                    <a:pt x="527398" y="267811"/>
                    <a:pt x="541343" y="254224"/>
                    <a:pt x="558148" y="254224"/>
                  </a:cubicBezTo>
                  <a:cubicBezTo>
                    <a:pt x="575311" y="254224"/>
                    <a:pt x="588898" y="268168"/>
                    <a:pt x="588898" y="284974"/>
                  </a:cubicBezTo>
                  <a:cubicBezTo>
                    <a:pt x="588898" y="301779"/>
                    <a:pt x="574954" y="315724"/>
                    <a:pt x="558148" y="315724"/>
                  </a:cubicBezTo>
                  <a:moveTo>
                    <a:pt x="30750" y="416913"/>
                  </a:moveTo>
                  <a:cubicBezTo>
                    <a:pt x="13587" y="416913"/>
                    <a:pt x="0" y="402968"/>
                    <a:pt x="0" y="386163"/>
                  </a:cubicBezTo>
                  <a:cubicBezTo>
                    <a:pt x="0" y="369000"/>
                    <a:pt x="13945" y="355413"/>
                    <a:pt x="30750" y="355413"/>
                  </a:cubicBezTo>
                  <a:cubicBezTo>
                    <a:pt x="47913" y="355413"/>
                    <a:pt x="61500" y="369357"/>
                    <a:pt x="61500" y="386163"/>
                  </a:cubicBezTo>
                  <a:cubicBezTo>
                    <a:pt x="61858" y="403325"/>
                    <a:pt x="47913" y="416913"/>
                    <a:pt x="30750" y="416913"/>
                  </a:cubicBezTo>
                  <a:moveTo>
                    <a:pt x="558148" y="416913"/>
                  </a:moveTo>
                  <a:cubicBezTo>
                    <a:pt x="540986" y="416913"/>
                    <a:pt x="527398" y="402968"/>
                    <a:pt x="527398" y="386163"/>
                  </a:cubicBezTo>
                  <a:cubicBezTo>
                    <a:pt x="527398" y="369000"/>
                    <a:pt x="541343" y="355413"/>
                    <a:pt x="558148" y="355413"/>
                  </a:cubicBezTo>
                  <a:cubicBezTo>
                    <a:pt x="575311" y="355413"/>
                    <a:pt x="588898" y="369357"/>
                    <a:pt x="588898" y="386163"/>
                  </a:cubicBezTo>
                  <a:cubicBezTo>
                    <a:pt x="588898" y="403325"/>
                    <a:pt x="574954" y="416913"/>
                    <a:pt x="558148" y="416913"/>
                  </a:cubicBezTo>
                  <a:moveTo>
                    <a:pt x="30750" y="518459"/>
                  </a:moveTo>
                  <a:cubicBezTo>
                    <a:pt x="13587" y="518459"/>
                    <a:pt x="0" y="504514"/>
                    <a:pt x="0" y="487709"/>
                  </a:cubicBezTo>
                  <a:cubicBezTo>
                    <a:pt x="0" y="470546"/>
                    <a:pt x="13945" y="456959"/>
                    <a:pt x="30750" y="456959"/>
                  </a:cubicBezTo>
                  <a:cubicBezTo>
                    <a:pt x="47913" y="456959"/>
                    <a:pt x="61500" y="470904"/>
                    <a:pt x="61500" y="487709"/>
                  </a:cubicBezTo>
                  <a:cubicBezTo>
                    <a:pt x="61858" y="504514"/>
                    <a:pt x="47913" y="518459"/>
                    <a:pt x="30750" y="518459"/>
                  </a:cubicBezTo>
                  <a:moveTo>
                    <a:pt x="558148" y="518459"/>
                  </a:moveTo>
                  <a:cubicBezTo>
                    <a:pt x="540986" y="518459"/>
                    <a:pt x="527398" y="504514"/>
                    <a:pt x="527398" y="487709"/>
                  </a:cubicBezTo>
                  <a:cubicBezTo>
                    <a:pt x="527398" y="470546"/>
                    <a:pt x="541343" y="456959"/>
                    <a:pt x="558148" y="456959"/>
                  </a:cubicBezTo>
                  <a:cubicBezTo>
                    <a:pt x="575311" y="456959"/>
                    <a:pt x="588898" y="470904"/>
                    <a:pt x="588898" y="487709"/>
                  </a:cubicBezTo>
                  <a:cubicBezTo>
                    <a:pt x="588898" y="504514"/>
                    <a:pt x="574954" y="518459"/>
                    <a:pt x="558148" y="518459"/>
                  </a:cubicBezTo>
                  <a:moveTo>
                    <a:pt x="118709" y="569232"/>
                  </a:moveTo>
                  <a:cubicBezTo>
                    <a:pt x="113346" y="569232"/>
                    <a:pt x="108340" y="567802"/>
                    <a:pt x="103334" y="564942"/>
                  </a:cubicBezTo>
                  <a:cubicBezTo>
                    <a:pt x="88674" y="556360"/>
                    <a:pt x="83669" y="537410"/>
                    <a:pt x="91892" y="522750"/>
                  </a:cubicBezTo>
                  <a:cubicBezTo>
                    <a:pt x="97613" y="512738"/>
                    <a:pt x="107983" y="507375"/>
                    <a:pt x="118709" y="507375"/>
                  </a:cubicBezTo>
                  <a:cubicBezTo>
                    <a:pt x="124073" y="507375"/>
                    <a:pt x="129079" y="508805"/>
                    <a:pt x="134084" y="511666"/>
                  </a:cubicBezTo>
                  <a:cubicBezTo>
                    <a:pt x="148744" y="520247"/>
                    <a:pt x="153750" y="539197"/>
                    <a:pt x="145526" y="553857"/>
                  </a:cubicBezTo>
                  <a:cubicBezTo>
                    <a:pt x="139805" y="563869"/>
                    <a:pt x="129436" y="569232"/>
                    <a:pt x="118709" y="569232"/>
                  </a:cubicBezTo>
                  <a:moveTo>
                    <a:pt x="470189" y="569232"/>
                  </a:moveTo>
                  <a:cubicBezTo>
                    <a:pt x="459462" y="569232"/>
                    <a:pt x="449093" y="563869"/>
                    <a:pt x="443372" y="553857"/>
                  </a:cubicBezTo>
                  <a:cubicBezTo>
                    <a:pt x="434791" y="539197"/>
                    <a:pt x="439797" y="520247"/>
                    <a:pt x="454814" y="511666"/>
                  </a:cubicBezTo>
                  <a:cubicBezTo>
                    <a:pt x="459820" y="508805"/>
                    <a:pt x="464826" y="507375"/>
                    <a:pt x="470189" y="507375"/>
                  </a:cubicBezTo>
                  <a:cubicBezTo>
                    <a:pt x="480916" y="507375"/>
                    <a:pt x="491285" y="512738"/>
                    <a:pt x="497006" y="522750"/>
                  </a:cubicBezTo>
                  <a:cubicBezTo>
                    <a:pt x="505587" y="537410"/>
                    <a:pt x="500582" y="556360"/>
                    <a:pt x="485564" y="564942"/>
                  </a:cubicBezTo>
                  <a:cubicBezTo>
                    <a:pt x="480558" y="568160"/>
                    <a:pt x="475552" y="569232"/>
                    <a:pt x="470189" y="569232"/>
                  </a:cubicBezTo>
                  <a:moveTo>
                    <a:pt x="206669" y="620006"/>
                  </a:moveTo>
                  <a:cubicBezTo>
                    <a:pt x="201305" y="620006"/>
                    <a:pt x="195942" y="618575"/>
                    <a:pt x="191294" y="615715"/>
                  </a:cubicBezTo>
                  <a:cubicBezTo>
                    <a:pt x="176634" y="607133"/>
                    <a:pt x="171628" y="588183"/>
                    <a:pt x="179852" y="573523"/>
                  </a:cubicBezTo>
                  <a:cubicBezTo>
                    <a:pt x="185573" y="563511"/>
                    <a:pt x="195942" y="558148"/>
                    <a:pt x="206669" y="558148"/>
                  </a:cubicBezTo>
                  <a:cubicBezTo>
                    <a:pt x="212032" y="558148"/>
                    <a:pt x="217395" y="559578"/>
                    <a:pt x="222044" y="562439"/>
                  </a:cubicBezTo>
                  <a:cubicBezTo>
                    <a:pt x="236704" y="571020"/>
                    <a:pt x="241709" y="589971"/>
                    <a:pt x="233486" y="604631"/>
                  </a:cubicBezTo>
                  <a:cubicBezTo>
                    <a:pt x="227407" y="614642"/>
                    <a:pt x="217038" y="620006"/>
                    <a:pt x="206669" y="620006"/>
                  </a:cubicBezTo>
                  <a:moveTo>
                    <a:pt x="382230" y="620006"/>
                  </a:moveTo>
                  <a:cubicBezTo>
                    <a:pt x="371503" y="620006"/>
                    <a:pt x="361134" y="614285"/>
                    <a:pt x="355413" y="604631"/>
                  </a:cubicBezTo>
                  <a:cubicBezTo>
                    <a:pt x="346831" y="589971"/>
                    <a:pt x="351837" y="571020"/>
                    <a:pt x="366855" y="562439"/>
                  </a:cubicBezTo>
                  <a:cubicBezTo>
                    <a:pt x="371861" y="559578"/>
                    <a:pt x="376866" y="558148"/>
                    <a:pt x="382230" y="558148"/>
                  </a:cubicBezTo>
                  <a:cubicBezTo>
                    <a:pt x="392957" y="558148"/>
                    <a:pt x="403326" y="563511"/>
                    <a:pt x="409047" y="573523"/>
                  </a:cubicBezTo>
                  <a:cubicBezTo>
                    <a:pt x="417628" y="588183"/>
                    <a:pt x="412622" y="607133"/>
                    <a:pt x="397605" y="615715"/>
                  </a:cubicBezTo>
                  <a:cubicBezTo>
                    <a:pt x="392957" y="618933"/>
                    <a:pt x="387593" y="620006"/>
                    <a:pt x="382230" y="620006"/>
                  </a:cubicBezTo>
                  <a:moveTo>
                    <a:pt x="294270" y="670779"/>
                  </a:moveTo>
                  <a:cubicBezTo>
                    <a:pt x="288907" y="670779"/>
                    <a:pt x="283901" y="669349"/>
                    <a:pt x="278895" y="666488"/>
                  </a:cubicBezTo>
                  <a:cubicBezTo>
                    <a:pt x="264236" y="657907"/>
                    <a:pt x="259230" y="638956"/>
                    <a:pt x="267454" y="624296"/>
                  </a:cubicBezTo>
                  <a:cubicBezTo>
                    <a:pt x="273175" y="614285"/>
                    <a:pt x="283544" y="608921"/>
                    <a:pt x="294270" y="608921"/>
                  </a:cubicBezTo>
                  <a:cubicBezTo>
                    <a:pt x="299634" y="608921"/>
                    <a:pt x="304640" y="610351"/>
                    <a:pt x="309645" y="613212"/>
                  </a:cubicBezTo>
                  <a:cubicBezTo>
                    <a:pt x="324305" y="621793"/>
                    <a:pt x="329311" y="640744"/>
                    <a:pt x="321087" y="655404"/>
                  </a:cubicBezTo>
                  <a:cubicBezTo>
                    <a:pt x="315366" y="665415"/>
                    <a:pt x="304997" y="670779"/>
                    <a:pt x="294270" y="670779"/>
                  </a:cubicBezTo>
                </a:path>
              </a:pathLst>
            </a:custGeom>
            <a:solidFill>
              <a:srgbClr val="61A8A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460482B-A1F0-4E3A-AEB3-BD1C6B7729A2}"/>
                </a:ext>
              </a:extLst>
            </p:cNvPr>
            <p:cNvSpPr/>
            <p:nvPr/>
          </p:nvSpPr>
          <p:spPr>
            <a:xfrm>
              <a:off x="9246068" y="604915"/>
              <a:ext cx="427997" cy="481988"/>
            </a:xfrm>
            <a:custGeom>
              <a:avLst/>
              <a:gdLst>
                <a:gd name="connsiteX0" fmla="*/ 213820 w 427997"/>
                <a:gd name="connsiteY0" fmla="*/ 76160 h 481988"/>
                <a:gd name="connsiteX1" fmla="*/ 194869 w 427997"/>
                <a:gd name="connsiteY1" fmla="*/ 71154 h 481988"/>
                <a:gd name="connsiteX2" fmla="*/ 180924 w 427997"/>
                <a:gd name="connsiteY2" fmla="*/ 18951 h 481988"/>
                <a:gd name="connsiteX3" fmla="*/ 213820 w 427997"/>
                <a:gd name="connsiteY3" fmla="*/ 0 h 481988"/>
                <a:gd name="connsiteX4" fmla="*/ 232770 w 427997"/>
                <a:gd name="connsiteY4" fmla="*/ 5006 h 481988"/>
                <a:gd name="connsiteX5" fmla="*/ 246715 w 427997"/>
                <a:gd name="connsiteY5" fmla="*/ 57209 h 481988"/>
                <a:gd name="connsiteX6" fmla="*/ 213820 w 427997"/>
                <a:gd name="connsiteY6" fmla="*/ 76160 h 481988"/>
                <a:gd name="connsiteX7" fmla="*/ 126218 w 427997"/>
                <a:gd name="connsiteY7" fmla="*/ 126933 h 481988"/>
                <a:gd name="connsiteX8" fmla="*/ 93323 w 427997"/>
                <a:gd name="connsiteY8" fmla="*/ 107983 h 481988"/>
                <a:gd name="connsiteX9" fmla="*/ 107267 w 427997"/>
                <a:gd name="connsiteY9" fmla="*/ 55779 h 481988"/>
                <a:gd name="connsiteX10" fmla="*/ 126218 w 427997"/>
                <a:gd name="connsiteY10" fmla="*/ 50773 h 481988"/>
                <a:gd name="connsiteX11" fmla="*/ 159113 w 427997"/>
                <a:gd name="connsiteY11" fmla="*/ 69724 h 481988"/>
                <a:gd name="connsiteX12" fmla="*/ 145169 w 427997"/>
                <a:gd name="connsiteY12" fmla="*/ 121927 h 481988"/>
                <a:gd name="connsiteX13" fmla="*/ 126218 w 427997"/>
                <a:gd name="connsiteY13" fmla="*/ 126933 h 481988"/>
                <a:gd name="connsiteX14" fmla="*/ 301779 w 427997"/>
                <a:gd name="connsiteY14" fmla="*/ 126933 h 481988"/>
                <a:gd name="connsiteX15" fmla="*/ 282829 w 427997"/>
                <a:gd name="connsiteY15" fmla="*/ 121927 h 481988"/>
                <a:gd name="connsiteX16" fmla="*/ 268884 w 427997"/>
                <a:gd name="connsiteY16" fmla="*/ 69724 h 481988"/>
                <a:gd name="connsiteX17" fmla="*/ 301779 w 427997"/>
                <a:gd name="connsiteY17" fmla="*/ 50773 h 481988"/>
                <a:gd name="connsiteX18" fmla="*/ 320730 w 427997"/>
                <a:gd name="connsiteY18" fmla="*/ 55779 h 481988"/>
                <a:gd name="connsiteX19" fmla="*/ 334675 w 427997"/>
                <a:gd name="connsiteY19" fmla="*/ 107983 h 481988"/>
                <a:gd name="connsiteX20" fmla="*/ 301779 w 427997"/>
                <a:gd name="connsiteY20" fmla="*/ 126933 h 481988"/>
                <a:gd name="connsiteX21" fmla="*/ 38259 w 427997"/>
                <a:gd name="connsiteY21" fmla="*/ 177349 h 481988"/>
                <a:gd name="connsiteX22" fmla="*/ 0 w 427997"/>
                <a:gd name="connsiteY22" fmla="*/ 139090 h 481988"/>
                <a:gd name="connsiteX23" fmla="*/ 38259 w 427997"/>
                <a:gd name="connsiteY23" fmla="*/ 100831 h 481988"/>
                <a:gd name="connsiteX24" fmla="*/ 76517 w 427997"/>
                <a:gd name="connsiteY24" fmla="*/ 139090 h 481988"/>
                <a:gd name="connsiteX25" fmla="*/ 38259 w 427997"/>
                <a:gd name="connsiteY25" fmla="*/ 177349 h 481988"/>
                <a:gd name="connsiteX26" fmla="*/ 389738 w 427997"/>
                <a:gd name="connsiteY26" fmla="*/ 177349 h 481988"/>
                <a:gd name="connsiteX27" fmla="*/ 351480 w 427997"/>
                <a:gd name="connsiteY27" fmla="*/ 139090 h 481988"/>
                <a:gd name="connsiteX28" fmla="*/ 389738 w 427997"/>
                <a:gd name="connsiteY28" fmla="*/ 100831 h 481988"/>
                <a:gd name="connsiteX29" fmla="*/ 427997 w 427997"/>
                <a:gd name="connsiteY29" fmla="*/ 139090 h 481988"/>
                <a:gd name="connsiteX30" fmla="*/ 389738 w 427997"/>
                <a:gd name="connsiteY30" fmla="*/ 177349 h 481988"/>
                <a:gd name="connsiteX31" fmla="*/ 38259 w 427997"/>
                <a:gd name="connsiteY31" fmla="*/ 279253 h 481988"/>
                <a:gd name="connsiteX32" fmla="*/ 0 w 427997"/>
                <a:gd name="connsiteY32" fmla="*/ 240994 h 481988"/>
                <a:gd name="connsiteX33" fmla="*/ 38259 w 427997"/>
                <a:gd name="connsiteY33" fmla="*/ 202735 h 481988"/>
                <a:gd name="connsiteX34" fmla="*/ 76517 w 427997"/>
                <a:gd name="connsiteY34" fmla="*/ 240994 h 481988"/>
                <a:gd name="connsiteX35" fmla="*/ 38259 w 427997"/>
                <a:gd name="connsiteY35" fmla="*/ 279253 h 481988"/>
                <a:gd name="connsiteX36" fmla="*/ 389738 w 427997"/>
                <a:gd name="connsiteY36" fmla="*/ 279253 h 481988"/>
                <a:gd name="connsiteX37" fmla="*/ 351480 w 427997"/>
                <a:gd name="connsiteY37" fmla="*/ 240994 h 481988"/>
                <a:gd name="connsiteX38" fmla="*/ 389738 w 427997"/>
                <a:gd name="connsiteY38" fmla="*/ 202735 h 481988"/>
                <a:gd name="connsiteX39" fmla="*/ 427997 w 427997"/>
                <a:gd name="connsiteY39" fmla="*/ 240994 h 481988"/>
                <a:gd name="connsiteX40" fmla="*/ 389738 w 427997"/>
                <a:gd name="connsiteY40" fmla="*/ 279253 h 481988"/>
                <a:gd name="connsiteX41" fmla="*/ 38259 w 427997"/>
                <a:gd name="connsiteY41" fmla="*/ 380799 h 481988"/>
                <a:gd name="connsiteX42" fmla="*/ 0 w 427997"/>
                <a:gd name="connsiteY42" fmla="*/ 342541 h 481988"/>
                <a:gd name="connsiteX43" fmla="*/ 38259 w 427997"/>
                <a:gd name="connsiteY43" fmla="*/ 304282 h 481988"/>
                <a:gd name="connsiteX44" fmla="*/ 76517 w 427997"/>
                <a:gd name="connsiteY44" fmla="*/ 342541 h 481988"/>
                <a:gd name="connsiteX45" fmla="*/ 38259 w 427997"/>
                <a:gd name="connsiteY45" fmla="*/ 380799 h 481988"/>
                <a:gd name="connsiteX46" fmla="*/ 389738 w 427997"/>
                <a:gd name="connsiteY46" fmla="*/ 380799 h 481988"/>
                <a:gd name="connsiteX47" fmla="*/ 351480 w 427997"/>
                <a:gd name="connsiteY47" fmla="*/ 342541 h 481988"/>
                <a:gd name="connsiteX48" fmla="*/ 389738 w 427997"/>
                <a:gd name="connsiteY48" fmla="*/ 304282 h 481988"/>
                <a:gd name="connsiteX49" fmla="*/ 427997 w 427997"/>
                <a:gd name="connsiteY49" fmla="*/ 342541 h 481988"/>
                <a:gd name="connsiteX50" fmla="*/ 389738 w 427997"/>
                <a:gd name="connsiteY50" fmla="*/ 380799 h 481988"/>
                <a:gd name="connsiteX51" fmla="*/ 126218 w 427997"/>
                <a:gd name="connsiteY51" fmla="*/ 431215 h 481988"/>
                <a:gd name="connsiteX52" fmla="*/ 107267 w 427997"/>
                <a:gd name="connsiteY52" fmla="*/ 426209 h 481988"/>
                <a:gd name="connsiteX53" fmla="*/ 93323 w 427997"/>
                <a:gd name="connsiteY53" fmla="*/ 374006 h 481988"/>
                <a:gd name="connsiteX54" fmla="*/ 126218 w 427997"/>
                <a:gd name="connsiteY54" fmla="*/ 355055 h 481988"/>
                <a:gd name="connsiteX55" fmla="*/ 145169 w 427997"/>
                <a:gd name="connsiteY55" fmla="*/ 360061 h 481988"/>
                <a:gd name="connsiteX56" fmla="*/ 159113 w 427997"/>
                <a:gd name="connsiteY56" fmla="*/ 412264 h 481988"/>
                <a:gd name="connsiteX57" fmla="*/ 126218 w 427997"/>
                <a:gd name="connsiteY57" fmla="*/ 431215 h 481988"/>
                <a:gd name="connsiteX58" fmla="*/ 301779 w 427997"/>
                <a:gd name="connsiteY58" fmla="*/ 431215 h 481988"/>
                <a:gd name="connsiteX59" fmla="*/ 268884 w 427997"/>
                <a:gd name="connsiteY59" fmla="*/ 412264 h 481988"/>
                <a:gd name="connsiteX60" fmla="*/ 282829 w 427997"/>
                <a:gd name="connsiteY60" fmla="*/ 360061 h 481988"/>
                <a:gd name="connsiteX61" fmla="*/ 301779 w 427997"/>
                <a:gd name="connsiteY61" fmla="*/ 355055 h 481988"/>
                <a:gd name="connsiteX62" fmla="*/ 334675 w 427997"/>
                <a:gd name="connsiteY62" fmla="*/ 374006 h 481988"/>
                <a:gd name="connsiteX63" fmla="*/ 320730 w 427997"/>
                <a:gd name="connsiteY63" fmla="*/ 426209 h 481988"/>
                <a:gd name="connsiteX64" fmla="*/ 301779 w 427997"/>
                <a:gd name="connsiteY64" fmla="*/ 431215 h 481988"/>
                <a:gd name="connsiteX65" fmla="*/ 214177 w 427997"/>
                <a:gd name="connsiteY65" fmla="*/ 481988 h 481988"/>
                <a:gd name="connsiteX66" fmla="*/ 195227 w 427997"/>
                <a:gd name="connsiteY66" fmla="*/ 476982 h 481988"/>
                <a:gd name="connsiteX67" fmla="*/ 181282 w 427997"/>
                <a:gd name="connsiteY67" fmla="*/ 424779 h 481988"/>
                <a:gd name="connsiteX68" fmla="*/ 214177 w 427997"/>
                <a:gd name="connsiteY68" fmla="*/ 405828 h 481988"/>
                <a:gd name="connsiteX69" fmla="*/ 233128 w 427997"/>
                <a:gd name="connsiteY69" fmla="*/ 410834 h 481988"/>
                <a:gd name="connsiteX70" fmla="*/ 247073 w 427997"/>
                <a:gd name="connsiteY70" fmla="*/ 463038 h 481988"/>
                <a:gd name="connsiteX71" fmla="*/ 214177 w 427997"/>
                <a:gd name="connsiteY71" fmla="*/ 481988 h 48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27997" h="481988">
                  <a:moveTo>
                    <a:pt x="213820" y="76160"/>
                  </a:moveTo>
                  <a:cubicBezTo>
                    <a:pt x="207384" y="76160"/>
                    <a:pt x="200948" y="74372"/>
                    <a:pt x="194869" y="71154"/>
                  </a:cubicBezTo>
                  <a:cubicBezTo>
                    <a:pt x="176634" y="60785"/>
                    <a:pt x="170555" y="37186"/>
                    <a:pt x="180924" y="18951"/>
                  </a:cubicBezTo>
                  <a:cubicBezTo>
                    <a:pt x="188076" y="6794"/>
                    <a:pt x="200948" y="0"/>
                    <a:pt x="213820" y="0"/>
                  </a:cubicBezTo>
                  <a:cubicBezTo>
                    <a:pt x="220256" y="0"/>
                    <a:pt x="226692" y="1788"/>
                    <a:pt x="232770" y="5006"/>
                  </a:cubicBezTo>
                  <a:cubicBezTo>
                    <a:pt x="251006" y="15375"/>
                    <a:pt x="257084" y="38974"/>
                    <a:pt x="246715" y="57209"/>
                  </a:cubicBezTo>
                  <a:cubicBezTo>
                    <a:pt x="239922" y="69366"/>
                    <a:pt x="227049" y="76160"/>
                    <a:pt x="213820" y="76160"/>
                  </a:cubicBezTo>
                  <a:moveTo>
                    <a:pt x="126218" y="126933"/>
                  </a:moveTo>
                  <a:cubicBezTo>
                    <a:pt x="112988" y="126933"/>
                    <a:pt x="100116" y="120139"/>
                    <a:pt x="93323" y="107983"/>
                  </a:cubicBezTo>
                  <a:cubicBezTo>
                    <a:pt x="82954" y="89747"/>
                    <a:pt x="89032" y="66506"/>
                    <a:pt x="107267" y="55779"/>
                  </a:cubicBezTo>
                  <a:cubicBezTo>
                    <a:pt x="113346" y="52203"/>
                    <a:pt x="119782" y="50773"/>
                    <a:pt x="126218" y="50773"/>
                  </a:cubicBezTo>
                  <a:cubicBezTo>
                    <a:pt x="139448" y="50773"/>
                    <a:pt x="152320" y="57567"/>
                    <a:pt x="159113" y="69724"/>
                  </a:cubicBezTo>
                  <a:cubicBezTo>
                    <a:pt x="169483" y="87959"/>
                    <a:pt x="163404" y="111201"/>
                    <a:pt x="145169" y="121927"/>
                  </a:cubicBezTo>
                  <a:cubicBezTo>
                    <a:pt x="139090" y="125145"/>
                    <a:pt x="132654" y="126933"/>
                    <a:pt x="126218" y="126933"/>
                  </a:cubicBezTo>
                  <a:moveTo>
                    <a:pt x="301779" y="126933"/>
                  </a:moveTo>
                  <a:cubicBezTo>
                    <a:pt x="295343" y="126933"/>
                    <a:pt x="288907" y="125145"/>
                    <a:pt x="282829" y="121927"/>
                  </a:cubicBezTo>
                  <a:cubicBezTo>
                    <a:pt x="264593" y="111558"/>
                    <a:pt x="258515" y="87959"/>
                    <a:pt x="268884" y="69724"/>
                  </a:cubicBezTo>
                  <a:cubicBezTo>
                    <a:pt x="276035" y="57567"/>
                    <a:pt x="288907" y="50773"/>
                    <a:pt x="301779" y="50773"/>
                  </a:cubicBezTo>
                  <a:cubicBezTo>
                    <a:pt x="308215" y="50773"/>
                    <a:pt x="314651" y="52561"/>
                    <a:pt x="320730" y="55779"/>
                  </a:cubicBezTo>
                  <a:cubicBezTo>
                    <a:pt x="338965" y="66148"/>
                    <a:pt x="345044" y="89747"/>
                    <a:pt x="334675" y="107983"/>
                  </a:cubicBezTo>
                  <a:cubicBezTo>
                    <a:pt x="327881" y="120139"/>
                    <a:pt x="315009" y="126933"/>
                    <a:pt x="301779" y="126933"/>
                  </a:cubicBezTo>
                  <a:moveTo>
                    <a:pt x="38259" y="177349"/>
                  </a:moveTo>
                  <a:cubicBezTo>
                    <a:pt x="17163" y="177349"/>
                    <a:pt x="0" y="160186"/>
                    <a:pt x="0" y="139090"/>
                  </a:cubicBezTo>
                  <a:cubicBezTo>
                    <a:pt x="0" y="117994"/>
                    <a:pt x="17163" y="100831"/>
                    <a:pt x="38259" y="100831"/>
                  </a:cubicBezTo>
                  <a:cubicBezTo>
                    <a:pt x="59355" y="100831"/>
                    <a:pt x="76517" y="117994"/>
                    <a:pt x="76517" y="139090"/>
                  </a:cubicBezTo>
                  <a:cubicBezTo>
                    <a:pt x="76517" y="160544"/>
                    <a:pt x="59355" y="177349"/>
                    <a:pt x="38259" y="177349"/>
                  </a:cubicBezTo>
                  <a:moveTo>
                    <a:pt x="389738" y="177349"/>
                  </a:moveTo>
                  <a:cubicBezTo>
                    <a:pt x="368643" y="177349"/>
                    <a:pt x="351480" y="160186"/>
                    <a:pt x="351480" y="139090"/>
                  </a:cubicBezTo>
                  <a:cubicBezTo>
                    <a:pt x="351480" y="117994"/>
                    <a:pt x="368643" y="100831"/>
                    <a:pt x="389738" y="100831"/>
                  </a:cubicBezTo>
                  <a:cubicBezTo>
                    <a:pt x="410834" y="100831"/>
                    <a:pt x="427997" y="117994"/>
                    <a:pt x="427997" y="139090"/>
                  </a:cubicBezTo>
                  <a:cubicBezTo>
                    <a:pt x="427640" y="160544"/>
                    <a:pt x="410834" y="177349"/>
                    <a:pt x="389738" y="177349"/>
                  </a:cubicBezTo>
                  <a:moveTo>
                    <a:pt x="38259" y="279253"/>
                  </a:moveTo>
                  <a:cubicBezTo>
                    <a:pt x="17163" y="279253"/>
                    <a:pt x="0" y="262090"/>
                    <a:pt x="0" y="240994"/>
                  </a:cubicBezTo>
                  <a:cubicBezTo>
                    <a:pt x="0" y="219898"/>
                    <a:pt x="17163" y="202735"/>
                    <a:pt x="38259" y="202735"/>
                  </a:cubicBezTo>
                  <a:cubicBezTo>
                    <a:pt x="59355" y="202735"/>
                    <a:pt x="76517" y="219898"/>
                    <a:pt x="76517" y="240994"/>
                  </a:cubicBezTo>
                  <a:cubicBezTo>
                    <a:pt x="76517" y="262090"/>
                    <a:pt x="59355" y="279253"/>
                    <a:pt x="38259" y="279253"/>
                  </a:cubicBezTo>
                  <a:moveTo>
                    <a:pt x="389738" y="279253"/>
                  </a:moveTo>
                  <a:cubicBezTo>
                    <a:pt x="368643" y="279253"/>
                    <a:pt x="351480" y="262090"/>
                    <a:pt x="351480" y="240994"/>
                  </a:cubicBezTo>
                  <a:cubicBezTo>
                    <a:pt x="351480" y="219898"/>
                    <a:pt x="368643" y="202735"/>
                    <a:pt x="389738" y="202735"/>
                  </a:cubicBezTo>
                  <a:cubicBezTo>
                    <a:pt x="410834" y="202735"/>
                    <a:pt x="427997" y="219898"/>
                    <a:pt x="427997" y="240994"/>
                  </a:cubicBezTo>
                  <a:cubicBezTo>
                    <a:pt x="427640" y="262090"/>
                    <a:pt x="410834" y="279253"/>
                    <a:pt x="389738" y="279253"/>
                  </a:cubicBezTo>
                  <a:moveTo>
                    <a:pt x="38259" y="380799"/>
                  </a:moveTo>
                  <a:cubicBezTo>
                    <a:pt x="17163" y="380799"/>
                    <a:pt x="0" y="363637"/>
                    <a:pt x="0" y="342541"/>
                  </a:cubicBezTo>
                  <a:cubicBezTo>
                    <a:pt x="0" y="321445"/>
                    <a:pt x="17163" y="304282"/>
                    <a:pt x="38259" y="304282"/>
                  </a:cubicBezTo>
                  <a:cubicBezTo>
                    <a:pt x="59355" y="304282"/>
                    <a:pt x="76517" y="321445"/>
                    <a:pt x="76517" y="342541"/>
                  </a:cubicBezTo>
                  <a:cubicBezTo>
                    <a:pt x="76517" y="363637"/>
                    <a:pt x="59355" y="380799"/>
                    <a:pt x="38259" y="380799"/>
                  </a:cubicBezTo>
                  <a:moveTo>
                    <a:pt x="389738" y="380799"/>
                  </a:moveTo>
                  <a:cubicBezTo>
                    <a:pt x="368643" y="380799"/>
                    <a:pt x="351480" y="363637"/>
                    <a:pt x="351480" y="342541"/>
                  </a:cubicBezTo>
                  <a:cubicBezTo>
                    <a:pt x="351480" y="321445"/>
                    <a:pt x="368643" y="304282"/>
                    <a:pt x="389738" y="304282"/>
                  </a:cubicBezTo>
                  <a:cubicBezTo>
                    <a:pt x="410834" y="304282"/>
                    <a:pt x="427997" y="321445"/>
                    <a:pt x="427997" y="342541"/>
                  </a:cubicBezTo>
                  <a:cubicBezTo>
                    <a:pt x="427997" y="363637"/>
                    <a:pt x="410834" y="380799"/>
                    <a:pt x="389738" y="380799"/>
                  </a:cubicBezTo>
                  <a:moveTo>
                    <a:pt x="126218" y="431215"/>
                  </a:moveTo>
                  <a:cubicBezTo>
                    <a:pt x="119782" y="431215"/>
                    <a:pt x="113346" y="429427"/>
                    <a:pt x="107267" y="426209"/>
                  </a:cubicBezTo>
                  <a:cubicBezTo>
                    <a:pt x="89032" y="415840"/>
                    <a:pt x="82954" y="392241"/>
                    <a:pt x="93323" y="374006"/>
                  </a:cubicBezTo>
                  <a:cubicBezTo>
                    <a:pt x="100474" y="361849"/>
                    <a:pt x="113346" y="355055"/>
                    <a:pt x="126218" y="355055"/>
                  </a:cubicBezTo>
                  <a:cubicBezTo>
                    <a:pt x="132654" y="355055"/>
                    <a:pt x="139090" y="356843"/>
                    <a:pt x="145169" y="360061"/>
                  </a:cubicBezTo>
                  <a:cubicBezTo>
                    <a:pt x="163404" y="370430"/>
                    <a:pt x="169483" y="394029"/>
                    <a:pt x="159113" y="412264"/>
                  </a:cubicBezTo>
                  <a:cubicBezTo>
                    <a:pt x="151962" y="424421"/>
                    <a:pt x="139448" y="431215"/>
                    <a:pt x="126218" y="431215"/>
                  </a:cubicBezTo>
                  <a:moveTo>
                    <a:pt x="301779" y="431215"/>
                  </a:moveTo>
                  <a:cubicBezTo>
                    <a:pt x="288549" y="431215"/>
                    <a:pt x="275677" y="424421"/>
                    <a:pt x="268884" y="412264"/>
                  </a:cubicBezTo>
                  <a:cubicBezTo>
                    <a:pt x="258515" y="394029"/>
                    <a:pt x="264593" y="370788"/>
                    <a:pt x="282829" y="360061"/>
                  </a:cubicBezTo>
                  <a:cubicBezTo>
                    <a:pt x="288907" y="356485"/>
                    <a:pt x="295343" y="355055"/>
                    <a:pt x="301779" y="355055"/>
                  </a:cubicBezTo>
                  <a:cubicBezTo>
                    <a:pt x="315009" y="355055"/>
                    <a:pt x="327881" y="361849"/>
                    <a:pt x="334675" y="374006"/>
                  </a:cubicBezTo>
                  <a:cubicBezTo>
                    <a:pt x="345044" y="392241"/>
                    <a:pt x="338965" y="415482"/>
                    <a:pt x="320730" y="426209"/>
                  </a:cubicBezTo>
                  <a:cubicBezTo>
                    <a:pt x="315009" y="429785"/>
                    <a:pt x="308215" y="431215"/>
                    <a:pt x="301779" y="431215"/>
                  </a:cubicBezTo>
                  <a:moveTo>
                    <a:pt x="214177" y="481988"/>
                  </a:moveTo>
                  <a:cubicBezTo>
                    <a:pt x="207741" y="481988"/>
                    <a:pt x="201305" y="480200"/>
                    <a:pt x="195227" y="476982"/>
                  </a:cubicBezTo>
                  <a:cubicBezTo>
                    <a:pt x="176991" y="466613"/>
                    <a:pt x="170913" y="443014"/>
                    <a:pt x="181282" y="424779"/>
                  </a:cubicBezTo>
                  <a:cubicBezTo>
                    <a:pt x="188433" y="412622"/>
                    <a:pt x="201305" y="405828"/>
                    <a:pt x="214177" y="405828"/>
                  </a:cubicBezTo>
                  <a:cubicBezTo>
                    <a:pt x="220613" y="405828"/>
                    <a:pt x="227049" y="407616"/>
                    <a:pt x="233128" y="410834"/>
                  </a:cubicBezTo>
                  <a:cubicBezTo>
                    <a:pt x="251363" y="421203"/>
                    <a:pt x="257442" y="444802"/>
                    <a:pt x="247073" y="463038"/>
                  </a:cubicBezTo>
                  <a:cubicBezTo>
                    <a:pt x="239922" y="475195"/>
                    <a:pt x="227049" y="481988"/>
                    <a:pt x="214177" y="481988"/>
                  </a:cubicBezTo>
                </a:path>
              </a:pathLst>
            </a:custGeom>
            <a:solidFill>
              <a:srgbClr val="06727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D313603-A12A-47EE-97BB-899D664E8AA9}"/>
                </a:ext>
              </a:extLst>
            </p:cNvPr>
            <p:cNvSpPr/>
            <p:nvPr/>
          </p:nvSpPr>
          <p:spPr>
            <a:xfrm>
              <a:off x="9327340" y="700008"/>
              <a:ext cx="265032" cy="292341"/>
            </a:xfrm>
            <a:custGeom>
              <a:avLst/>
              <a:gdLst>
                <a:gd name="connsiteX0" fmla="*/ 241961 w 265032"/>
                <a:gd name="connsiteY0" fmla="*/ 157701 h 292341"/>
                <a:gd name="connsiteX1" fmla="*/ 200484 w 265032"/>
                <a:gd name="connsiteY1" fmla="*/ 156986 h 292341"/>
                <a:gd name="connsiteX2" fmla="*/ 189042 w 265032"/>
                <a:gd name="connsiteY2" fmla="*/ 158416 h 292341"/>
                <a:gd name="connsiteX3" fmla="*/ 185109 w 265032"/>
                <a:gd name="connsiteY3" fmla="*/ 156986 h 292341"/>
                <a:gd name="connsiteX4" fmla="*/ 184752 w 265032"/>
                <a:gd name="connsiteY4" fmla="*/ 135890 h 292341"/>
                <a:gd name="connsiteX5" fmla="*/ 184752 w 265032"/>
                <a:gd name="connsiteY5" fmla="*/ 135890 h 292341"/>
                <a:gd name="connsiteX6" fmla="*/ 184752 w 265032"/>
                <a:gd name="connsiteY6" fmla="*/ 135890 h 292341"/>
                <a:gd name="connsiteX7" fmla="*/ 199769 w 265032"/>
                <a:gd name="connsiteY7" fmla="*/ 135532 h 292341"/>
                <a:gd name="connsiteX8" fmla="*/ 246967 w 265032"/>
                <a:gd name="connsiteY8" fmla="*/ 131241 h 292341"/>
                <a:gd name="connsiteX9" fmla="*/ 260554 w 265032"/>
                <a:gd name="connsiteY9" fmla="*/ 77250 h 292341"/>
                <a:gd name="connsiteX10" fmla="*/ 196909 w 265032"/>
                <a:gd name="connsiteY10" fmla="*/ 57584 h 292341"/>
                <a:gd name="connsiteX11" fmla="*/ 175455 w 265032"/>
                <a:gd name="connsiteY11" fmla="*/ 92983 h 292341"/>
                <a:gd name="connsiteX12" fmla="*/ 171165 w 265032"/>
                <a:gd name="connsiteY12" fmla="*/ 102994 h 292341"/>
                <a:gd name="connsiteX13" fmla="*/ 167589 w 265032"/>
                <a:gd name="connsiteY13" fmla="*/ 105855 h 292341"/>
                <a:gd name="connsiteX14" fmla="*/ 149353 w 265032"/>
                <a:gd name="connsiteY14" fmla="*/ 95486 h 292341"/>
                <a:gd name="connsiteX15" fmla="*/ 149353 w 265032"/>
                <a:gd name="connsiteY15" fmla="*/ 95128 h 292341"/>
                <a:gd name="connsiteX16" fmla="*/ 149353 w 265032"/>
                <a:gd name="connsiteY16" fmla="*/ 95128 h 292341"/>
                <a:gd name="connsiteX17" fmla="*/ 156505 w 265032"/>
                <a:gd name="connsiteY17" fmla="*/ 81541 h 292341"/>
                <a:gd name="connsiteX18" fmla="*/ 176528 w 265032"/>
                <a:gd name="connsiteY18" fmla="*/ 41137 h 292341"/>
                <a:gd name="connsiteX19" fmla="*/ 133621 w 265032"/>
                <a:gd name="connsiteY19" fmla="*/ 18 h 292341"/>
                <a:gd name="connsiteX20" fmla="*/ 87496 w 265032"/>
                <a:gd name="connsiteY20" fmla="*/ 45785 h 292341"/>
                <a:gd name="connsiteX21" fmla="*/ 107877 w 265032"/>
                <a:gd name="connsiteY21" fmla="*/ 81898 h 292341"/>
                <a:gd name="connsiteX22" fmla="*/ 115028 w 265032"/>
                <a:gd name="connsiteY22" fmla="*/ 95128 h 292341"/>
                <a:gd name="connsiteX23" fmla="*/ 115028 w 265032"/>
                <a:gd name="connsiteY23" fmla="*/ 95486 h 292341"/>
                <a:gd name="connsiteX24" fmla="*/ 97150 w 265032"/>
                <a:gd name="connsiteY24" fmla="*/ 105855 h 292341"/>
                <a:gd name="connsiteX25" fmla="*/ 96792 w 265032"/>
                <a:gd name="connsiteY25" fmla="*/ 105855 h 292341"/>
                <a:gd name="connsiteX26" fmla="*/ 96792 w 265032"/>
                <a:gd name="connsiteY26" fmla="*/ 105855 h 292341"/>
                <a:gd name="connsiteX27" fmla="*/ 88926 w 265032"/>
                <a:gd name="connsiteY27" fmla="*/ 92983 h 292341"/>
                <a:gd name="connsiteX28" fmla="*/ 63897 w 265032"/>
                <a:gd name="connsiteY28" fmla="*/ 55082 h 292341"/>
                <a:gd name="connsiteX29" fmla="*/ 6688 w 265032"/>
                <a:gd name="connsiteY29" fmla="*/ 71887 h 292341"/>
                <a:gd name="connsiteX30" fmla="*/ 23493 w 265032"/>
                <a:gd name="connsiteY30" fmla="*/ 134459 h 292341"/>
                <a:gd name="connsiteX31" fmla="*/ 64970 w 265032"/>
                <a:gd name="connsiteY31" fmla="*/ 134817 h 292341"/>
                <a:gd name="connsiteX32" fmla="*/ 79987 w 265032"/>
                <a:gd name="connsiteY32" fmla="*/ 135175 h 292341"/>
                <a:gd name="connsiteX33" fmla="*/ 79987 w 265032"/>
                <a:gd name="connsiteY33" fmla="*/ 135175 h 292341"/>
                <a:gd name="connsiteX34" fmla="*/ 79987 w 265032"/>
                <a:gd name="connsiteY34" fmla="*/ 155913 h 292341"/>
                <a:gd name="connsiteX35" fmla="*/ 79987 w 265032"/>
                <a:gd name="connsiteY35" fmla="*/ 155913 h 292341"/>
                <a:gd name="connsiteX36" fmla="*/ 79987 w 265032"/>
                <a:gd name="connsiteY36" fmla="*/ 155913 h 292341"/>
                <a:gd name="connsiteX37" fmla="*/ 64970 w 265032"/>
                <a:gd name="connsiteY37" fmla="*/ 156628 h 292341"/>
                <a:gd name="connsiteX38" fmla="*/ 19560 w 265032"/>
                <a:gd name="connsiteY38" fmla="*/ 159489 h 292341"/>
                <a:gd name="connsiteX39" fmla="*/ 5257 w 265032"/>
                <a:gd name="connsiteY39" fmla="*/ 217413 h 292341"/>
                <a:gd name="connsiteX40" fmla="*/ 67830 w 265032"/>
                <a:gd name="connsiteY40" fmla="*/ 234218 h 292341"/>
                <a:gd name="connsiteX41" fmla="*/ 88926 w 265032"/>
                <a:gd name="connsiteY41" fmla="*/ 198462 h 292341"/>
                <a:gd name="connsiteX42" fmla="*/ 96792 w 265032"/>
                <a:gd name="connsiteY42" fmla="*/ 185948 h 292341"/>
                <a:gd name="connsiteX43" fmla="*/ 96792 w 265032"/>
                <a:gd name="connsiteY43" fmla="*/ 185948 h 292341"/>
                <a:gd name="connsiteX44" fmla="*/ 97150 w 265032"/>
                <a:gd name="connsiteY44" fmla="*/ 185948 h 292341"/>
                <a:gd name="connsiteX45" fmla="*/ 115028 w 265032"/>
                <a:gd name="connsiteY45" fmla="*/ 196317 h 292341"/>
                <a:gd name="connsiteX46" fmla="*/ 115028 w 265032"/>
                <a:gd name="connsiteY46" fmla="*/ 196675 h 292341"/>
                <a:gd name="connsiteX47" fmla="*/ 107877 w 265032"/>
                <a:gd name="connsiteY47" fmla="*/ 210262 h 292341"/>
                <a:gd name="connsiteX48" fmla="*/ 88211 w 265032"/>
                <a:gd name="connsiteY48" fmla="*/ 253169 h 292341"/>
                <a:gd name="connsiteX49" fmla="*/ 128258 w 265032"/>
                <a:gd name="connsiteY49" fmla="*/ 292143 h 292341"/>
                <a:gd name="connsiteX50" fmla="*/ 177243 w 265032"/>
                <a:gd name="connsiteY50" fmla="*/ 246733 h 292341"/>
                <a:gd name="connsiteX51" fmla="*/ 157577 w 265032"/>
                <a:gd name="connsiteY51" fmla="*/ 210619 h 292341"/>
                <a:gd name="connsiteX52" fmla="*/ 150426 w 265032"/>
                <a:gd name="connsiteY52" fmla="*/ 201323 h 292341"/>
                <a:gd name="connsiteX53" fmla="*/ 149711 w 265032"/>
                <a:gd name="connsiteY53" fmla="*/ 197032 h 292341"/>
                <a:gd name="connsiteX54" fmla="*/ 167589 w 265032"/>
                <a:gd name="connsiteY54" fmla="*/ 186305 h 292341"/>
                <a:gd name="connsiteX55" fmla="*/ 167946 w 265032"/>
                <a:gd name="connsiteY55" fmla="*/ 186305 h 292341"/>
                <a:gd name="connsiteX56" fmla="*/ 167946 w 265032"/>
                <a:gd name="connsiteY56" fmla="*/ 186305 h 292341"/>
                <a:gd name="connsiteX57" fmla="*/ 175813 w 265032"/>
                <a:gd name="connsiteY57" fmla="*/ 199177 h 292341"/>
                <a:gd name="connsiteX58" fmla="*/ 202987 w 265032"/>
                <a:gd name="connsiteY58" fmla="*/ 237794 h 292341"/>
                <a:gd name="connsiteX59" fmla="*/ 256621 w 265032"/>
                <a:gd name="connsiteY59" fmla="*/ 222419 h 292341"/>
                <a:gd name="connsiteX60" fmla="*/ 241961 w 265032"/>
                <a:gd name="connsiteY60" fmla="*/ 157701 h 29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5032" h="292341">
                  <a:moveTo>
                    <a:pt x="241961" y="157701"/>
                  </a:moveTo>
                  <a:cubicBezTo>
                    <a:pt x="228731" y="150192"/>
                    <a:pt x="213356" y="150550"/>
                    <a:pt x="200484" y="156986"/>
                  </a:cubicBezTo>
                  <a:cubicBezTo>
                    <a:pt x="196909" y="158773"/>
                    <a:pt x="192976" y="159131"/>
                    <a:pt x="189042" y="158416"/>
                  </a:cubicBezTo>
                  <a:cubicBezTo>
                    <a:pt x="187612" y="158058"/>
                    <a:pt x="186182" y="157343"/>
                    <a:pt x="185109" y="156986"/>
                  </a:cubicBezTo>
                  <a:cubicBezTo>
                    <a:pt x="177243" y="152337"/>
                    <a:pt x="177243" y="140538"/>
                    <a:pt x="184752" y="135890"/>
                  </a:cubicBezTo>
                  <a:lnTo>
                    <a:pt x="184752" y="135890"/>
                  </a:lnTo>
                  <a:lnTo>
                    <a:pt x="184752" y="135890"/>
                  </a:lnTo>
                  <a:cubicBezTo>
                    <a:pt x="189400" y="133387"/>
                    <a:pt x="195121" y="133029"/>
                    <a:pt x="199769" y="135532"/>
                  </a:cubicBezTo>
                  <a:cubicBezTo>
                    <a:pt x="214429" y="143041"/>
                    <a:pt x="232665" y="142326"/>
                    <a:pt x="246967" y="131241"/>
                  </a:cubicBezTo>
                  <a:cubicBezTo>
                    <a:pt x="263415" y="118727"/>
                    <a:pt x="269493" y="95843"/>
                    <a:pt x="260554" y="77250"/>
                  </a:cubicBezTo>
                  <a:cubicBezTo>
                    <a:pt x="249112" y="52579"/>
                    <a:pt x="219435" y="43997"/>
                    <a:pt x="196909" y="57584"/>
                  </a:cubicBezTo>
                  <a:cubicBezTo>
                    <a:pt x="184037" y="65451"/>
                    <a:pt x="176170" y="79038"/>
                    <a:pt x="175455" y="92983"/>
                  </a:cubicBezTo>
                  <a:cubicBezTo>
                    <a:pt x="175098" y="96558"/>
                    <a:pt x="173667" y="100134"/>
                    <a:pt x="171165" y="102994"/>
                  </a:cubicBezTo>
                  <a:cubicBezTo>
                    <a:pt x="170092" y="104067"/>
                    <a:pt x="168662" y="105140"/>
                    <a:pt x="167589" y="105855"/>
                  </a:cubicBezTo>
                  <a:cubicBezTo>
                    <a:pt x="159723" y="110503"/>
                    <a:pt x="149353" y="104782"/>
                    <a:pt x="149353" y="95486"/>
                  </a:cubicBezTo>
                  <a:lnTo>
                    <a:pt x="149353" y="95128"/>
                  </a:lnTo>
                  <a:lnTo>
                    <a:pt x="149353" y="95128"/>
                  </a:lnTo>
                  <a:cubicBezTo>
                    <a:pt x="149353" y="89765"/>
                    <a:pt x="152214" y="84759"/>
                    <a:pt x="156505" y="81541"/>
                  </a:cubicBezTo>
                  <a:cubicBezTo>
                    <a:pt x="169377" y="72959"/>
                    <a:pt x="177601" y="57942"/>
                    <a:pt x="176528" y="41137"/>
                  </a:cubicBezTo>
                  <a:cubicBezTo>
                    <a:pt x="174740" y="18611"/>
                    <a:pt x="156147" y="733"/>
                    <a:pt x="133621" y="18"/>
                  </a:cubicBezTo>
                  <a:cubicBezTo>
                    <a:pt x="107519" y="-697"/>
                    <a:pt x="86781" y="20398"/>
                    <a:pt x="87496" y="45785"/>
                  </a:cubicBezTo>
                  <a:cubicBezTo>
                    <a:pt x="87853" y="61160"/>
                    <a:pt x="96077" y="74390"/>
                    <a:pt x="107877" y="81898"/>
                  </a:cubicBezTo>
                  <a:cubicBezTo>
                    <a:pt x="112525" y="84759"/>
                    <a:pt x="115028" y="89765"/>
                    <a:pt x="115028" y="95128"/>
                  </a:cubicBezTo>
                  <a:lnTo>
                    <a:pt x="115028" y="95486"/>
                  </a:lnTo>
                  <a:cubicBezTo>
                    <a:pt x="115028" y="104425"/>
                    <a:pt x="105016" y="110146"/>
                    <a:pt x="97150" y="105855"/>
                  </a:cubicBezTo>
                  <a:lnTo>
                    <a:pt x="96792" y="105855"/>
                  </a:lnTo>
                  <a:lnTo>
                    <a:pt x="96792" y="105855"/>
                  </a:lnTo>
                  <a:cubicBezTo>
                    <a:pt x="92144" y="102994"/>
                    <a:pt x="88926" y="98346"/>
                    <a:pt x="88926" y="92983"/>
                  </a:cubicBezTo>
                  <a:cubicBezTo>
                    <a:pt x="88211" y="77250"/>
                    <a:pt x="79272" y="62590"/>
                    <a:pt x="63897" y="55082"/>
                  </a:cubicBezTo>
                  <a:cubicBezTo>
                    <a:pt x="43516" y="45070"/>
                    <a:pt x="18487" y="52579"/>
                    <a:pt x="6688" y="71887"/>
                  </a:cubicBezTo>
                  <a:cubicBezTo>
                    <a:pt x="-6899" y="94055"/>
                    <a:pt x="967" y="122660"/>
                    <a:pt x="23493" y="134459"/>
                  </a:cubicBezTo>
                  <a:cubicBezTo>
                    <a:pt x="36723" y="141611"/>
                    <a:pt x="52455" y="141253"/>
                    <a:pt x="64970" y="134817"/>
                  </a:cubicBezTo>
                  <a:cubicBezTo>
                    <a:pt x="69618" y="132314"/>
                    <a:pt x="75339" y="132672"/>
                    <a:pt x="79987" y="135175"/>
                  </a:cubicBezTo>
                  <a:lnTo>
                    <a:pt x="79987" y="135175"/>
                  </a:lnTo>
                  <a:cubicBezTo>
                    <a:pt x="87853" y="139823"/>
                    <a:pt x="87853" y="151265"/>
                    <a:pt x="79987" y="155913"/>
                  </a:cubicBezTo>
                  <a:lnTo>
                    <a:pt x="79987" y="155913"/>
                  </a:lnTo>
                  <a:lnTo>
                    <a:pt x="79987" y="155913"/>
                  </a:lnTo>
                  <a:cubicBezTo>
                    <a:pt x="75339" y="158416"/>
                    <a:pt x="69618" y="158773"/>
                    <a:pt x="64970" y="156628"/>
                  </a:cubicBezTo>
                  <a:cubicBezTo>
                    <a:pt x="51025" y="149477"/>
                    <a:pt x="33505" y="149834"/>
                    <a:pt x="19560" y="159489"/>
                  </a:cubicBezTo>
                  <a:cubicBezTo>
                    <a:pt x="967" y="172361"/>
                    <a:pt x="-5469" y="197390"/>
                    <a:pt x="5257" y="217413"/>
                  </a:cubicBezTo>
                  <a:cubicBezTo>
                    <a:pt x="17414" y="240297"/>
                    <a:pt x="46377" y="247805"/>
                    <a:pt x="67830" y="234218"/>
                  </a:cubicBezTo>
                  <a:cubicBezTo>
                    <a:pt x="80702" y="226352"/>
                    <a:pt x="88211" y="212407"/>
                    <a:pt x="88926" y="198462"/>
                  </a:cubicBezTo>
                  <a:cubicBezTo>
                    <a:pt x="89284" y="193099"/>
                    <a:pt x="92144" y="188451"/>
                    <a:pt x="96792" y="185948"/>
                  </a:cubicBezTo>
                  <a:lnTo>
                    <a:pt x="96792" y="185948"/>
                  </a:lnTo>
                  <a:lnTo>
                    <a:pt x="97150" y="185948"/>
                  </a:lnTo>
                  <a:cubicBezTo>
                    <a:pt x="105016" y="181657"/>
                    <a:pt x="115028" y="187378"/>
                    <a:pt x="115028" y="196317"/>
                  </a:cubicBezTo>
                  <a:lnTo>
                    <a:pt x="115028" y="196675"/>
                  </a:lnTo>
                  <a:cubicBezTo>
                    <a:pt x="115028" y="202038"/>
                    <a:pt x="112167" y="207044"/>
                    <a:pt x="107877" y="210262"/>
                  </a:cubicBezTo>
                  <a:cubicBezTo>
                    <a:pt x="94289" y="219201"/>
                    <a:pt x="86066" y="235291"/>
                    <a:pt x="88211" y="253169"/>
                  </a:cubicBezTo>
                  <a:cubicBezTo>
                    <a:pt x="90714" y="273907"/>
                    <a:pt x="107519" y="290355"/>
                    <a:pt x="128258" y="292143"/>
                  </a:cubicBezTo>
                  <a:cubicBezTo>
                    <a:pt x="155074" y="294645"/>
                    <a:pt x="177601" y="273192"/>
                    <a:pt x="177243" y="246733"/>
                  </a:cubicBezTo>
                  <a:cubicBezTo>
                    <a:pt x="176885" y="231715"/>
                    <a:pt x="169019" y="218128"/>
                    <a:pt x="157577" y="210619"/>
                  </a:cubicBezTo>
                  <a:cubicBezTo>
                    <a:pt x="154359" y="208474"/>
                    <a:pt x="151499" y="205256"/>
                    <a:pt x="150426" y="201323"/>
                  </a:cubicBezTo>
                  <a:cubicBezTo>
                    <a:pt x="150069" y="199893"/>
                    <a:pt x="149711" y="198462"/>
                    <a:pt x="149711" y="197032"/>
                  </a:cubicBezTo>
                  <a:cubicBezTo>
                    <a:pt x="149711" y="188093"/>
                    <a:pt x="159723" y="182015"/>
                    <a:pt x="167589" y="186305"/>
                  </a:cubicBezTo>
                  <a:lnTo>
                    <a:pt x="167946" y="186305"/>
                  </a:lnTo>
                  <a:lnTo>
                    <a:pt x="167946" y="186305"/>
                  </a:lnTo>
                  <a:cubicBezTo>
                    <a:pt x="172595" y="189166"/>
                    <a:pt x="175455" y="193814"/>
                    <a:pt x="175813" y="199177"/>
                  </a:cubicBezTo>
                  <a:cubicBezTo>
                    <a:pt x="176528" y="215625"/>
                    <a:pt x="186540" y="231000"/>
                    <a:pt x="202987" y="237794"/>
                  </a:cubicBezTo>
                  <a:cubicBezTo>
                    <a:pt x="221938" y="246018"/>
                    <a:pt x="244822" y="239582"/>
                    <a:pt x="256621" y="222419"/>
                  </a:cubicBezTo>
                  <a:cubicBezTo>
                    <a:pt x="272354" y="200608"/>
                    <a:pt x="265202" y="170215"/>
                    <a:pt x="241961" y="157701"/>
                  </a:cubicBezTo>
                </a:path>
              </a:pathLst>
            </a:custGeom>
            <a:solidFill>
              <a:srgbClr val="00535C"/>
            </a:solidFill>
            <a:ln w="3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54" name="Graphic 50">
              <a:extLst>
                <a:ext uri="{FF2B5EF4-FFF2-40B4-BE49-F238E27FC236}">
                  <a16:creationId xmlns:a16="http://schemas.microsoft.com/office/drawing/2014/main" id="{65839909-D65D-4F70-895B-792627F7D3A1}"/>
                </a:ext>
              </a:extLst>
            </p:cNvPr>
            <p:cNvGrpSpPr/>
            <p:nvPr/>
          </p:nvGrpSpPr>
          <p:grpSpPr>
            <a:xfrm>
              <a:off x="9866074" y="958897"/>
              <a:ext cx="1797802" cy="65433"/>
              <a:chOff x="9866074" y="958897"/>
              <a:chExt cx="1797802" cy="65433"/>
            </a:xfrm>
            <a:solidFill>
              <a:srgbClr val="B5B4B5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CBA3BDE-B7C6-42D3-903E-889B8A996C51}"/>
                  </a:ext>
                </a:extLst>
              </p:cNvPr>
              <p:cNvSpPr/>
              <p:nvPr/>
            </p:nvSpPr>
            <p:spPr>
              <a:xfrm>
                <a:off x="986607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E12C499-BB8F-4DE0-91CD-06468EEB783A}"/>
                  </a:ext>
                </a:extLst>
              </p:cNvPr>
              <p:cNvSpPr/>
              <p:nvPr/>
            </p:nvSpPr>
            <p:spPr>
              <a:xfrm>
                <a:off x="9930077" y="960327"/>
                <a:ext cx="56494" cy="61857"/>
              </a:xfrm>
              <a:custGeom>
                <a:avLst/>
                <a:gdLst>
                  <a:gd name="connsiteX0" fmla="*/ 56494 w 56494"/>
                  <a:gd name="connsiteY0" fmla="*/ 0 h 61857"/>
                  <a:gd name="connsiteX1" fmla="*/ 56494 w 56494"/>
                  <a:gd name="connsiteY1" fmla="*/ 61500 h 61857"/>
                  <a:gd name="connsiteX2" fmla="*/ 42192 w 56494"/>
                  <a:gd name="connsiteY2" fmla="*/ 61500 h 61857"/>
                  <a:gd name="connsiteX3" fmla="*/ 42192 w 56494"/>
                  <a:gd name="connsiteY3" fmla="*/ 36471 h 61857"/>
                  <a:gd name="connsiteX4" fmla="*/ 14302 w 56494"/>
                  <a:gd name="connsiteY4" fmla="*/ 36471 h 61857"/>
                  <a:gd name="connsiteX5" fmla="*/ 14302 w 56494"/>
                  <a:gd name="connsiteY5" fmla="*/ 61858 h 61857"/>
                  <a:gd name="connsiteX6" fmla="*/ 0 w 56494"/>
                  <a:gd name="connsiteY6" fmla="*/ 61858 h 61857"/>
                  <a:gd name="connsiteX7" fmla="*/ 0 w 56494"/>
                  <a:gd name="connsiteY7" fmla="*/ 358 h 61857"/>
                  <a:gd name="connsiteX8" fmla="*/ 14302 w 56494"/>
                  <a:gd name="connsiteY8" fmla="*/ 358 h 61857"/>
                  <a:gd name="connsiteX9" fmla="*/ 14302 w 56494"/>
                  <a:gd name="connsiteY9" fmla="*/ 24671 h 61857"/>
                  <a:gd name="connsiteX10" fmla="*/ 42192 w 56494"/>
                  <a:gd name="connsiteY10" fmla="*/ 24671 h 61857"/>
                  <a:gd name="connsiteX11" fmla="*/ 42192 w 56494"/>
                  <a:gd name="connsiteY11" fmla="*/ 358 h 61857"/>
                  <a:gd name="connsiteX12" fmla="*/ 56494 w 56494"/>
                  <a:gd name="connsiteY12" fmla="*/ 358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94" h="61857">
                    <a:moveTo>
                      <a:pt x="56494" y="0"/>
                    </a:moveTo>
                    <a:lnTo>
                      <a:pt x="56494" y="61500"/>
                    </a:lnTo>
                    <a:lnTo>
                      <a:pt x="42192" y="61500"/>
                    </a:lnTo>
                    <a:lnTo>
                      <a:pt x="42192" y="36471"/>
                    </a:lnTo>
                    <a:lnTo>
                      <a:pt x="14302" y="36471"/>
                    </a:lnTo>
                    <a:lnTo>
                      <a:pt x="14302" y="61858"/>
                    </a:lnTo>
                    <a:lnTo>
                      <a:pt x="0" y="61858"/>
                    </a:lnTo>
                    <a:lnTo>
                      <a:pt x="0" y="358"/>
                    </a:lnTo>
                    <a:lnTo>
                      <a:pt x="14302" y="358"/>
                    </a:lnTo>
                    <a:lnTo>
                      <a:pt x="14302" y="24671"/>
                    </a:lnTo>
                    <a:lnTo>
                      <a:pt x="42192" y="24671"/>
                    </a:lnTo>
                    <a:lnTo>
                      <a:pt x="42192" y="358"/>
                    </a:lnTo>
                    <a:lnTo>
                      <a:pt x="56494" y="3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8B44394-7C91-44AE-B2DA-6B11B9AFFFC4}"/>
                  </a:ext>
                </a:extLst>
              </p:cNvPr>
              <p:cNvSpPr/>
              <p:nvPr/>
            </p:nvSpPr>
            <p:spPr>
              <a:xfrm>
                <a:off x="10004092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49 w 47912"/>
                  <a:gd name="connsiteY8" fmla="*/ 24672 h 61499"/>
                  <a:gd name="connsiteX9" fmla="*/ 42549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49" y="24672"/>
                    </a:lnTo>
                    <a:lnTo>
                      <a:pt x="42549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9CE1F19-A978-41B6-B86C-9B230BD78B83}"/>
                  </a:ext>
                </a:extLst>
              </p:cNvPr>
              <p:cNvSpPr/>
              <p:nvPr/>
            </p:nvSpPr>
            <p:spPr>
              <a:xfrm>
                <a:off x="10087403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8BF662A-FBA4-4A18-9792-F44C4F57612C}"/>
                  </a:ext>
                </a:extLst>
              </p:cNvPr>
              <p:cNvSpPr/>
              <p:nvPr/>
            </p:nvSpPr>
            <p:spPr>
              <a:xfrm>
                <a:off x="10158914" y="959612"/>
                <a:ext cx="59712" cy="63645"/>
              </a:xfrm>
              <a:custGeom>
                <a:avLst/>
                <a:gdLst>
                  <a:gd name="connsiteX0" fmla="*/ 45768 w 59712"/>
                  <a:gd name="connsiteY0" fmla="*/ 30750 h 63645"/>
                  <a:gd name="connsiteX1" fmla="*/ 58640 w 59712"/>
                  <a:gd name="connsiteY1" fmla="*/ 30750 h 63645"/>
                  <a:gd name="connsiteX2" fmla="*/ 58640 w 59712"/>
                  <a:gd name="connsiteY2" fmla="*/ 55779 h 63645"/>
                  <a:gd name="connsiteX3" fmla="*/ 46840 w 59712"/>
                  <a:gd name="connsiteY3" fmla="*/ 61500 h 63645"/>
                  <a:gd name="connsiteX4" fmla="*/ 33611 w 59712"/>
                  <a:gd name="connsiteY4" fmla="*/ 63645 h 63645"/>
                  <a:gd name="connsiteX5" fmla="*/ 16448 w 59712"/>
                  <a:gd name="connsiteY5" fmla="*/ 59712 h 63645"/>
                  <a:gd name="connsiteX6" fmla="*/ 4291 w 59712"/>
                  <a:gd name="connsiteY6" fmla="*/ 48270 h 63645"/>
                  <a:gd name="connsiteX7" fmla="*/ 0 w 59712"/>
                  <a:gd name="connsiteY7" fmla="*/ 31823 h 63645"/>
                  <a:gd name="connsiteX8" fmla="*/ 4291 w 59712"/>
                  <a:gd name="connsiteY8" fmla="*/ 15375 h 63645"/>
                  <a:gd name="connsiteX9" fmla="*/ 16448 w 59712"/>
                  <a:gd name="connsiteY9" fmla="*/ 3933 h 63645"/>
                  <a:gd name="connsiteX10" fmla="*/ 33968 w 59712"/>
                  <a:gd name="connsiteY10" fmla="*/ 0 h 63645"/>
                  <a:gd name="connsiteX11" fmla="*/ 48628 w 59712"/>
                  <a:gd name="connsiteY11" fmla="*/ 2860 h 63645"/>
                  <a:gd name="connsiteX12" fmla="*/ 59712 w 59712"/>
                  <a:gd name="connsiteY12" fmla="*/ 10727 h 63645"/>
                  <a:gd name="connsiteX13" fmla="*/ 50416 w 59712"/>
                  <a:gd name="connsiteY13" fmla="*/ 19308 h 63645"/>
                  <a:gd name="connsiteX14" fmla="*/ 34326 w 59712"/>
                  <a:gd name="connsiteY14" fmla="*/ 12515 h 63645"/>
                  <a:gd name="connsiteX15" fmla="*/ 23956 w 59712"/>
                  <a:gd name="connsiteY15" fmla="*/ 15017 h 63645"/>
                  <a:gd name="connsiteX16" fmla="*/ 16805 w 59712"/>
                  <a:gd name="connsiteY16" fmla="*/ 21811 h 63645"/>
                  <a:gd name="connsiteX17" fmla="*/ 14302 w 59712"/>
                  <a:gd name="connsiteY17" fmla="*/ 32180 h 63645"/>
                  <a:gd name="connsiteX18" fmla="*/ 16805 w 59712"/>
                  <a:gd name="connsiteY18" fmla="*/ 42549 h 63645"/>
                  <a:gd name="connsiteX19" fmla="*/ 23956 w 59712"/>
                  <a:gd name="connsiteY19" fmla="*/ 49701 h 63645"/>
                  <a:gd name="connsiteX20" fmla="*/ 34326 w 59712"/>
                  <a:gd name="connsiteY20" fmla="*/ 52203 h 63645"/>
                  <a:gd name="connsiteX21" fmla="*/ 45410 w 59712"/>
                  <a:gd name="connsiteY21" fmla="*/ 49701 h 63645"/>
                  <a:gd name="connsiteX22" fmla="*/ 45410 w 59712"/>
                  <a:gd name="connsiteY22" fmla="*/ 30750 h 6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712" h="63645">
                    <a:moveTo>
                      <a:pt x="45768" y="30750"/>
                    </a:moveTo>
                    <a:lnTo>
                      <a:pt x="58640" y="30750"/>
                    </a:lnTo>
                    <a:lnTo>
                      <a:pt x="58640" y="55779"/>
                    </a:lnTo>
                    <a:cubicBezTo>
                      <a:pt x="55422" y="58282"/>
                      <a:pt x="51488" y="60070"/>
                      <a:pt x="46840" y="61500"/>
                    </a:cubicBezTo>
                    <a:cubicBezTo>
                      <a:pt x="42550" y="62930"/>
                      <a:pt x="37901" y="63645"/>
                      <a:pt x="33611" y="63645"/>
                    </a:cubicBezTo>
                    <a:cubicBezTo>
                      <a:pt x="27174" y="63645"/>
                      <a:pt x="21453" y="62215"/>
                      <a:pt x="16448" y="59712"/>
                    </a:cubicBezTo>
                    <a:cubicBezTo>
                      <a:pt x="11442" y="56852"/>
                      <a:pt x="7151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532" y="0"/>
                      <a:pt x="33968" y="0"/>
                    </a:cubicBezTo>
                    <a:cubicBezTo>
                      <a:pt x="39331" y="0"/>
                      <a:pt x="44337" y="1073"/>
                      <a:pt x="48628" y="2860"/>
                    </a:cubicBezTo>
                    <a:cubicBezTo>
                      <a:pt x="52919" y="4648"/>
                      <a:pt x="56852" y="7151"/>
                      <a:pt x="59712" y="10727"/>
                    </a:cubicBezTo>
                    <a:lnTo>
                      <a:pt x="50416" y="19308"/>
                    </a:lnTo>
                    <a:cubicBezTo>
                      <a:pt x="46125" y="14660"/>
                      <a:pt x="40762" y="12515"/>
                      <a:pt x="34326" y="12515"/>
                    </a:cubicBezTo>
                    <a:cubicBezTo>
                      <a:pt x="30392" y="12515"/>
                      <a:pt x="26817" y="13230"/>
                      <a:pt x="23956" y="15017"/>
                    </a:cubicBezTo>
                    <a:cubicBezTo>
                      <a:pt x="20738" y="16805"/>
                      <a:pt x="18593" y="18951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956" y="49701"/>
                    </a:cubicBezTo>
                    <a:cubicBezTo>
                      <a:pt x="26817" y="51488"/>
                      <a:pt x="30392" y="52203"/>
                      <a:pt x="34326" y="52203"/>
                    </a:cubicBezTo>
                    <a:cubicBezTo>
                      <a:pt x="38259" y="52203"/>
                      <a:pt x="42192" y="51488"/>
                      <a:pt x="45410" y="49701"/>
                    </a:cubicBezTo>
                    <a:lnTo>
                      <a:pt x="45410" y="3075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ECD92A-5EB7-4F80-9CFC-BDC33F2BEFF7}"/>
                  </a:ext>
                </a:extLst>
              </p:cNvPr>
              <p:cNvSpPr/>
              <p:nvPr/>
            </p:nvSpPr>
            <p:spPr>
              <a:xfrm>
                <a:off x="10234001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868EF1F-96FE-4667-ADB3-450B980CD732}"/>
                  </a:ext>
                </a:extLst>
              </p:cNvPr>
              <p:cNvSpPr/>
              <p:nvPr/>
            </p:nvSpPr>
            <p:spPr>
              <a:xfrm>
                <a:off x="10301937" y="960327"/>
                <a:ext cx="14302" cy="61499"/>
              </a:xfrm>
              <a:custGeom>
                <a:avLst/>
                <a:gdLst>
                  <a:gd name="connsiteX0" fmla="*/ 0 w 14302"/>
                  <a:gd name="connsiteY0" fmla="*/ 0 h 61499"/>
                  <a:gd name="connsiteX1" fmla="*/ 14302 w 14302"/>
                  <a:gd name="connsiteY1" fmla="*/ 0 h 61499"/>
                  <a:gd name="connsiteX2" fmla="*/ 14302 w 14302"/>
                  <a:gd name="connsiteY2" fmla="*/ 61500 h 61499"/>
                  <a:gd name="connsiteX3" fmla="*/ 0 w 14302"/>
                  <a:gd name="connsiteY3" fmla="*/ 61500 h 61499"/>
                  <a:gd name="connsiteX4" fmla="*/ 0 w 14302"/>
                  <a:gd name="connsiteY4" fmla="*/ 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2" h="61499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EA3CB8D-3A3A-49FC-9FAE-639CEBBDAE2C}"/>
                  </a:ext>
                </a:extLst>
              </p:cNvPr>
              <p:cNvSpPr/>
              <p:nvPr/>
            </p:nvSpPr>
            <p:spPr>
              <a:xfrm>
                <a:off x="10333760" y="960685"/>
                <a:ext cx="46482" cy="61499"/>
              </a:xfrm>
              <a:custGeom>
                <a:avLst/>
                <a:gdLst>
                  <a:gd name="connsiteX0" fmla="*/ 14302 w 46482"/>
                  <a:gd name="connsiteY0" fmla="*/ 11084 h 61499"/>
                  <a:gd name="connsiteX1" fmla="*/ 14302 w 46482"/>
                  <a:gd name="connsiteY1" fmla="*/ 27532 h 61499"/>
                  <a:gd name="connsiteX2" fmla="*/ 42907 w 46482"/>
                  <a:gd name="connsiteY2" fmla="*/ 27532 h 61499"/>
                  <a:gd name="connsiteX3" fmla="*/ 42907 w 46482"/>
                  <a:gd name="connsiteY3" fmla="*/ 38974 h 61499"/>
                  <a:gd name="connsiteX4" fmla="*/ 14302 w 46482"/>
                  <a:gd name="connsiteY4" fmla="*/ 38974 h 61499"/>
                  <a:gd name="connsiteX5" fmla="*/ 14302 w 46482"/>
                  <a:gd name="connsiteY5" fmla="*/ 61500 h 61499"/>
                  <a:gd name="connsiteX6" fmla="*/ 0 w 46482"/>
                  <a:gd name="connsiteY6" fmla="*/ 61500 h 61499"/>
                  <a:gd name="connsiteX7" fmla="*/ 0 w 46482"/>
                  <a:gd name="connsiteY7" fmla="*/ 0 h 61499"/>
                  <a:gd name="connsiteX8" fmla="*/ 46483 w 46482"/>
                  <a:gd name="connsiteY8" fmla="*/ 0 h 61499"/>
                  <a:gd name="connsiteX9" fmla="*/ 46483 w 46482"/>
                  <a:gd name="connsiteY9" fmla="*/ 11442 h 61499"/>
                  <a:gd name="connsiteX10" fmla="*/ 14302 w 46482"/>
                  <a:gd name="connsiteY10" fmla="*/ 11442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82" h="61499">
                    <a:moveTo>
                      <a:pt x="14302" y="11084"/>
                    </a:moveTo>
                    <a:lnTo>
                      <a:pt x="14302" y="27532"/>
                    </a:lnTo>
                    <a:lnTo>
                      <a:pt x="42907" y="27532"/>
                    </a:lnTo>
                    <a:lnTo>
                      <a:pt x="42907" y="38974"/>
                    </a:lnTo>
                    <a:lnTo>
                      <a:pt x="14302" y="38974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4302" y="11442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671A51B-272A-4BA9-894A-186AA1078310}"/>
                  </a:ext>
                </a:extLst>
              </p:cNvPr>
              <p:cNvSpPr/>
              <p:nvPr/>
            </p:nvSpPr>
            <p:spPr>
              <a:xfrm>
                <a:off x="10388109" y="958897"/>
                <a:ext cx="67221" cy="64360"/>
              </a:xfrm>
              <a:custGeom>
                <a:avLst/>
                <a:gdLst>
                  <a:gd name="connsiteX0" fmla="*/ 16448 w 67221"/>
                  <a:gd name="connsiteY0" fmla="*/ 60070 h 64360"/>
                  <a:gd name="connsiteX1" fmla="*/ 4291 w 67221"/>
                  <a:gd name="connsiteY1" fmla="*/ 48628 h 64360"/>
                  <a:gd name="connsiteX2" fmla="*/ 0 w 67221"/>
                  <a:gd name="connsiteY2" fmla="*/ 32180 h 64360"/>
                  <a:gd name="connsiteX3" fmla="*/ 4291 w 67221"/>
                  <a:gd name="connsiteY3" fmla="*/ 15733 h 64360"/>
                  <a:gd name="connsiteX4" fmla="*/ 16448 w 67221"/>
                  <a:gd name="connsiteY4" fmla="*/ 4291 h 64360"/>
                  <a:gd name="connsiteX5" fmla="*/ 33610 w 67221"/>
                  <a:gd name="connsiteY5" fmla="*/ 0 h 64360"/>
                  <a:gd name="connsiteX6" fmla="*/ 50773 w 67221"/>
                  <a:gd name="connsiteY6" fmla="*/ 4291 h 64360"/>
                  <a:gd name="connsiteX7" fmla="*/ 62930 w 67221"/>
                  <a:gd name="connsiteY7" fmla="*/ 15733 h 64360"/>
                  <a:gd name="connsiteX8" fmla="*/ 67221 w 67221"/>
                  <a:gd name="connsiteY8" fmla="*/ 32180 h 64360"/>
                  <a:gd name="connsiteX9" fmla="*/ 62930 w 67221"/>
                  <a:gd name="connsiteY9" fmla="*/ 48628 h 64360"/>
                  <a:gd name="connsiteX10" fmla="*/ 50773 w 67221"/>
                  <a:gd name="connsiteY10" fmla="*/ 60070 h 64360"/>
                  <a:gd name="connsiteX11" fmla="*/ 33610 w 67221"/>
                  <a:gd name="connsiteY11" fmla="*/ 64360 h 64360"/>
                  <a:gd name="connsiteX12" fmla="*/ 16448 w 67221"/>
                  <a:gd name="connsiteY12" fmla="*/ 60070 h 64360"/>
                  <a:gd name="connsiteX13" fmla="*/ 43622 w 67221"/>
                  <a:gd name="connsiteY13" fmla="*/ 49701 h 64360"/>
                  <a:gd name="connsiteX14" fmla="*/ 50416 w 67221"/>
                  <a:gd name="connsiteY14" fmla="*/ 42549 h 64360"/>
                  <a:gd name="connsiteX15" fmla="*/ 52919 w 67221"/>
                  <a:gd name="connsiteY15" fmla="*/ 32180 h 64360"/>
                  <a:gd name="connsiteX16" fmla="*/ 50416 w 67221"/>
                  <a:gd name="connsiteY16" fmla="*/ 21811 h 64360"/>
                  <a:gd name="connsiteX17" fmla="*/ 43622 w 67221"/>
                  <a:gd name="connsiteY17" fmla="*/ 14660 h 64360"/>
                  <a:gd name="connsiteX18" fmla="*/ 33610 w 67221"/>
                  <a:gd name="connsiteY18" fmla="*/ 12157 h 64360"/>
                  <a:gd name="connsiteX19" fmla="*/ 23599 w 67221"/>
                  <a:gd name="connsiteY19" fmla="*/ 14660 h 64360"/>
                  <a:gd name="connsiteX20" fmla="*/ 16805 w 67221"/>
                  <a:gd name="connsiteY20" fmla="*/ 21811 h 64360"/>
                  <a:gd name="connsiteX21" fmla="*/ 14302 w 67221"/>
                  <a:gd name="connsiteY21" fmla="*/ 32180 h 64360"/>
                  <a:gd name="connsiteX22" fmla="*/ 16805 w 67221"/>
                  <a:gd name="connsiteY22" fmla="*/ 42549 h 64360"/>
                  <a:gd name="connsiteX23" fmla="*/ 23599 w 67221"/>
                  <a:gd name="connsiteY23" fmla="*/ 49701 h 64360"/>
                  <a:gd name="connsiteX24" fmla="*/ 33610 w 67221"/>
                  <a:gd name="connsiteY24" fmla="*/ 52203 h 64360"/>
                  <a:gd name="connsiteX25" fmla="*/ 43622 w 67221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1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7" y="0"/>
                      <a:pt x="45768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8" y="62930"/>
                      <a:pt x="40047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6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BF3E901-0AF7-45EF-9872-ACF67E42FFEA}"/>
                  </a:ext>
                </a:extLst>
              </p:cNvPr>
              <p:cNvSpPr/>
              <p:nvPr/>
            </p:nvSpPr>
            <p:spPr>
              <a:xfrm>
                <a:off x="10465699" y="958897"/>
                <a:ext cx="67220" cy="64360"/>
              </a:xfrm>
              <a:custGeom>
                <a:avLst/>
                <a:gdLst>
                  <a:gd name="connsiteX0" fmla="*/ 16448 w 67220"/>
                  <a:gd name="connsiteY0" fmla="*/ 60070 h 64360"/>
                  <a:gd name="connsiteX1" fmla="*/ 4291 w 67220"/>
                  <a:gd name="connsiteY1" fmla="*/ 48628 h 64360"/>
                  <a:gd name="connsiteX2" fmla="*/ 0 w 67220"/>
                  <a:gd name="connsiteY2" fmla="*/ 32180 h 64360"/>
                  <a:gd name="connsiteX3" fmla="*/ 4291 w 67220"/>
                  <a:gd name="connsiteY3" fmla="*/ 15733 h 64360"/>
                  <a:gd name="connsiteX4" fmla="*/ 16448 w 67220"/>
                  <a:gd name="connsiteY4" fmla="*/ 4291 h 64360"/>
                  <a:gd name="connsiteX5" fmla="*/ 33610 w 67220"/>
                  <a:gd name="connsiteY5" fmla="*/ 0 h 64360"/>
                  <a:gd name="connsiteX6" fmla="*/ 50773 w 67220"/>
                  <a:gd name="connsiteY6" fmla="*/ 4291 h 64360"/>
                  <a:gd name="connsiteX7" fmla="*/ 62930 w 67220"/>
                  <a:gd name="connsiteY7" fmla="*/ 15733 h 64360"/>
                  <a:gd name="connsiteX8" fmla="*/ 67221 w 67220"/>
                  <a:gd name="connsiteY8" fmla="*/ 32180 h 64360"/>
                  <a:gd name="connsiteX9" fmla="*/ 62930 w 67220"/>
                  <a:gd name="connsiteY9" fmla="*/ 48628 h 64360"/>
                  <a:gd name="connsiteX10" fmla="*/ 50773 w 67220"/>
                  <a:gd name="connsiteY10" fmla="*/ 60070 h 64360"/>
                  <a:gd name="connsiteX11" fmla="*/ 33610 w 67220"/>
                  <a:gd name="connsiteY11" fmla="*/ 64360 h 64360"/>
                  <a:gd name="connsiteX12" fmla="*/ 16448 w 67220"/>
                  <a:gd name="connsiteY12" fmla="*/ 60070 h 64360"/>
                  <a:gd name="connsiteX13" fmla="*/ 43622 w 67220"/>
                  <a:gd name="connsiteY13" fmla="*/ 49701 h 64360"/>
                  <a:gd name="connsiteX14" fmla="*/ 50416 w 67220"/>
                  <a:gd name="connsiteY14" fmla="*/ 42549 h 64360"/>
                  <a:gd name="connsiteX15" fmla="*/ 52919 w 67220"/>
                  <a:gd name="connsiteY15" fmla="*/ 32180 h 64360"/>
                  <a:gd name="connsiteX16" fmla="*/ 50416 w 67220"/>
                  <a:gd name="connsiteY16" fmla="*/ 21811 h 64360"/>
                  <a:gd name="connsiteX17" fmla="*/ 43622 w 67220"/>
                  <a:gd name="connsiteY17" fmla="*/ 14660 h 64360"/>
                  <a:gd name="connsiteX18" fmla="*/ 33610 w 67220"/>
                  <a:gd name="connsiteY18" fmla="*/ 12157 h 64360"/>
                  <a:gd name="connsiteX19" fmla="*/ 23599 w 67220"/>
                  <a:gd name="connsiteY19" fmla="*/ 14660 h 64360"/>
                  <a:gd name="connsiteX20" fmla="*/ 16805 w 67220"/>
                  <a:gd name="connsiteY20" fmla="*/ 21811 h 64360"/>
                  <a:gd name="connsiteX21" fmla="*/ 14302 w 67220"/>
                  <a:gd name="connsiteY21" fmla="*/ 32180 h 64360"/>
                  <a:gd name="connsiteX22" fmla="*/ 16805 w 67220"/>
                  <a:gd name="connsiteY22" fmla="*/ 42549 h 64360"/>
                  <a:gd name="connsiteX23" fmla="*/ 23599 w 67220"/>
                  <a:gd name="connsiteY23" fmla="*/ 49701 h 64360"/>
                  <a:gd name="connsiteX24" fmla="*/ 33610 w 67220"/>
                  <a:gd name="connsiteY24" fmla="*/ 52203 h 64360"/>
                  <a:gd name="connsiteX25" fmla="*/ 43622 w 67220"/>
                  <a:gd name="connsiteY25" fmla="*/ 49701 h 64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220" h="64360">
                    <a:moveTo>
                      <a:pt x="16448" y="60070"/>
                    </a:moveTo>
                    <a:cubicBezTo>
                      <a:pt x="11442" y="57209"/>
                      <a:pt x="7151" y="53634"/>
                      <a:pt x="4291" y="48628"/>
                    </a:cubicBezTo>
                    <a:cubicBezTo>
                      <a:pt x="1430" y="43622"/>
                      <a:pt x="0" y="38259"/>
                      <a:pt x="0" y="32180"/>
                    </a:cubicBezTo>
                    <a:cubicBezTo>
                      <a:pt x="0" y="26102"/>
                      <a:pt x="1430" y="20738"/>
                      <a:pt x="4291" y="15733"/>
                    </a:cubicBezTo>
                    <a:cubicBezTo>
                      <a:pt x="7151" y="10727"/>
                      <a:pt x="11084" y="7151"/>
                      <a:pt x="16448" y="4291"/>
                    </a:cubicBezTo>
                    <a:cubicBezTo>
                      <a:pt x="21453" y="1430"/>
                      <a:pt x="27532" y="0"/>
                      <a:pt x="33610" y="0"/>
                    </a:cubicBezTo>
                    <a:cubicBezTo>
                      <a:pt x="40046" y="0"/>
                      <a:pt x="45767" y="1430"/>
                      <a:pt x="50773" y="4291"/>
                    </a:cubicBezTo>
                    <a:cubicBezTo>
                      <a:pt x="55779" y="7151"/>
                      <a:pt x="60070" y="10727"/>
                      <a:pt x="62930" y="15733"/>
                    </a:cubicBezTo>
                    <a:cubicBezTo>
                      <a:pt x="65791" y="20738"/>
                      <a:pt x="67221" y="26102"/>
                      <a:pt x="67221" y="32180"/>
                    </a:cubicBezTo>
                    <a:cubicBezTo>
                      <a:pt x="67221" y="38259"/>
                      <a:pt x="65791" y="43622"/>
                      <a:pt x="62930" y="48628"/>
                    </a:cubicBezTo>
                    <a:cubicBezTo>
                      <a:pt x="60070" y="53634"/>
                      <a:pt x="56137" y="57209"/>
                      <a:pt x="50773" y="60070"/>
                    </a:cubicBezTo>
                    <a:cubicBezTo>
                      <a:pt x="45767" y="62930"/>
                      <a:pt x="40046" y="64360"/>
                      <a:pt x="33610" y="64360"/>
                    </a:cubicBezTo>
                    <a:cubicBezTo>
                      <a:pt x="27532" y="64360"/>
                      <a:pt x="21811" y="62930"/>
                      <a:pt x="16448" y="60070"/>
                    </a:cubicBezTo>
                    <a:close/>
                    <a:moveTo>
                      <a:pt x="43622" y="49701"/>
                    </a:moveTo>
                    <a:cubicBezTo>
                      <a:pt x="46483" y="47913"/>
                      <a:pt x="48985" y="45767"/>
                      <a:pt x="50416" y="42549"/>
                    </a:cubicBezTo>
                    <a:cubicBezTo>
                      <a:pt x="52204" y="39689"/>
                      <a:pt x="52919" y="36113"/>
                      <a:pt x="52919" y="32180"/>
                    </a:cubicBezTo>
                    <a:cubicBezTo>
                      <a:pt x="52919" y="28247"/>
                      <a:pt x="52204" y="25029"/>
                      <a:pt x="50416" y="21811"/>
                    </a:cubicBezTo>
                    <a:cubicBezTo>
                      <a:pt x="48628" y="18951"/>
                      <a:pt x="46483" y="16448"/>
                      <a:pt x="43622" y="14660"/>
                    </a:cubicBezTo>
                    <a:cubicBezTo>
                      <a:pt x="40762" y="12872"/>
                      <a:pt x="37544" y="12157"/>
                      <a:pt x="33610" y="12157"/>
                    </a:cubicBezTo>
                    <a:cubicBezTo>
                      <a:pt x="29677" y="12157"/>
                      <a:pt x="26817" y="12872"/>
                      <a:pt x="23599" y="14660"/>
                    </a:cubicBezTo>
                    <a:cubicBezTo>
                      <a:pt x="20738" y="16448"/>
                      <a:pt x="18235" y="18593"/>
                      <a:pt x="16805" y="21811"/>
                    </a:cubicBezTo>
                    <a:cubicBezTo>
                      <a:pt x="15017" y="24672"/>
                      <a:pt x="14302" y="28247"/>
                      <a:pt x="14302" y="32180"/>
                    </a:cubicBezTo>
                    <a:cubicBezTo>
                      <a:pt x="14302" y="36113"/>
                      <a:pt x="15017" y="39331"/>
                      <a:pt x="16805" y="42549"/>
                    </a:cubicBezTo>
                    <a:cubicBezTo>
                      <a:pt x="18593" y="45410"/>
                      <a:pt x="20738" y="47913"/>
                      <a:pt x="23599" y="49701"/>
                    </a:cubicBezTo>
                    <a:cubicBezTo>
                      <a:pt x="26459" y="51488"/>
                      <a:pt x="29677" y="52203"/>
                      <a:pt x="33610" y="52203"/>
                    </a:cubicBezTo>
                    <a:cubicBezTo>
                      <a:pt x="37544" y="52203"/>
                      <a:pt x="40762" y="51131"/>
                      <a:pt x="43622" y="497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465F076-58B4-43BF-8CD2-CBC79975AE32}"/>
                  </a:ext>
                </a:extLst>
              </p:cNvPr>
              <p:cNvSpPr/>
              <p:nvPr/>
            </p:nvSpPr>
            <p:spPr>
              <a:xfrm>
                <a:off x="10546865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90 w 62215"/>
                  <a:gd name="connsiteY1" fmla="*/ 0 h 61499"/>
                  <a:gd name="connsiteX2" fmla="*/ 45768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8 w 62215"/>
                  <a:gd name="connsiteY6" fmla="*/ 57567 h 61499"/>
                  <a:gd name="connsiteX7" fmla="*/ 27890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90" y="0"/>
                    </a:lnTo>
                    <a:cubicBezTo>
                      <a:pt x="34683" y="0"/>
                      <a:pt x="40404" y="1430"/>
                      <a:pt x="45768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8" y="57567"/>
                    </a:cubicBezTo>
                    <a:cubicBezTo>
                      <a:pt x="40762" y="60070"/>
                      <a:pt x="34683" y="61500"/>
                      <a:pt x="27890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1" y="50058"/>
                      <a:pt x="38616" y="48270"/>
                      <a:pt x="42192" y="45052"/>
                    </a:cubicBezTo>
                    <a:cubicBezTo>
                      <a:pt x="45768" y="41477"/>
                      <a:pt x="47555" y="36828"/>
                      <a:pt x="47555" y="31108"/>
                    </a:cubicBezTo>
                    <a:cubicBezTo>
                      <a:pt x="47555" y="25387"/>
                      <a:pt x="45768" y="20738"/>
                      <a:pt x="42192" y="17163"/>
                    </a:cubicBezTo>
                    <a:cubicBezTo>
                      <a:pt x="38616" y="13587"/>
                      <a:pt x="33611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B940003-8343-4B9B-AC06-8D8585ADED4C}"/>
                  </a:ext>
                </a:extLst>
              </p:cNvPr>
              <p:cNvSpPr/>
              <p:nvPr/>
            </p:nvSpPr>
            <p:spPr>
              <a:xfrm>
                <a:off x="10651630" y="960327"/>
                <a:ext cx="62215" cy="61499"/>
              </a:xfrm>
              <a:custGeom>
                <a:avLst/>
                <a:gdLst>
                  <a:gd name="connsiteX0" fmla="*/ 0 w 62215"/>
                  <a:gd name="connsiteY0" fmla="*/ 0 h 61499"/>
                  <a:gd name="connsiteX1" fmla="*/ 27889 w 62215"/>
                  <a:gd name="connsiteY1" fmla="*/ 0 h 61499"/>
                  <a:gd name="connsiteX2" fmla="*/ 45767 w 62215"/>
                  <a:gd name="connsiteY2" fmla="*/ 3933 h 61499"/>
                  <a:gd name="connsiteX3" fmla="*/ 57924 w 62215"/>
                  <a:gd name="connsiteY3" fmla="*/ 14660 h 61499"/>
                  <a:gd name="connsiteX4" fmla="*/ 62215 w 62215"/>
                  <a:gd name="connsiteY4" fmla="*/ 30750 h 61499"/>
                  <a:gd name="connsiteX5" fmla="*/ 57924 w 62215"/>
                  <a:gd name="connsiteY5" fmla="*/ 46840 h 61499"/>
                  <a:gd name="connsiteX6" fmla="*/ 45767 w 62215"/>
                  <a:gd name="connsiteY6" fmla="*/ 57567 h 61499"/>
                  <a:gd name="connsiteX7" fmla="*/ 27889 w 62215"/>
                  <a:gd name="connsiteY7" fmla="*/ 61500 h 61499"/>
                  <a:gd name="connsiteX8" fmla="*/ 0 w 62215"/>
                  <a:gd name="connsiteY8" fmla="*/ 61500 h 61499"/>
                  <a:gd name="connsiteX9" fmla="*/ 0 w 62215"/>
                  <a:gd name="connsiteY9" fmla="*/ 0 h 61499"/>
                  <a:gd name="connsiteX10" fmla="*/ 27532 w 62215"/>
                  <a:gd name="connsiteY10" fmla="*/ 50058 h 61499"/>
                  <a:gd name="connsiteX11" fmla="*/ 42192 w 62215"/>
                  <a:gd name="connsiteY11" fmla="*/ 45052 h 61499"/>
                  <a:gd name="connsiteX12" fmla="*/ 47555 w 62215"/>
                  <a:gd name="connsiteY12" fmla="*/ 31108 h 61499"/>
                  <a:gd name="connsiteX13" fmla="*/ 42192 w 62215"/>
                  <a:gd name="connsiteY13" fmla="*/ 17163 h 61499"/>
                  <a:gd name="connsiteX14" fmla="*/ 27532 w 62215"/>
                  <a:gd name="connsiteY14" fmla="*/ 12157 h 61499"/>
                  <a:gd name="connsiteX15" fmla="*/ 14660 w 62215"/>
                  <a:gd name="connsiteY15" fmla="*/ 12157 h 61499"/>
                  <a:gd name="connsiteX16" fmla="*/ 14660 w 62215"/>
                  <a:gd name="connsiteY16" fmla="*/ 50416 h 61499"/>
                  <a:gd name="connsiteX17" fmla="*/ 27532 w 62215"/>
                  <a:gd name="connsiteY17" fmla="*/ 5041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215" h="61499">
                    <a:moveTo>
                      <a:pt x="0" y="0"/>
                    </a:moveTo>
                    <a:lnTo>
                      <a:pt x="27889" y="0"/>
                    </a:lnTo>
                    <a:cubicBezTo>
                      <a:pt x="34683" y="0"/>
                      <a:pt x="40404" y="1430"/>
                      <a:pt x="45767" y="3933"/>
                    </a:cubicBezTo>
                    <a:cubicBezTo>
                      <a:pt x="50773" y="6436"/>
                      <a:pt x="55064" y="10012"/>
                      <a:pt x="57924" y="14660"/>
                    </a:cubicBezTo>
                    <a:cubicBezTo>
                      <a:pt x="60785" y="19308"/>
                      <a:pt x="62215" y="24671"/>
                      <a:pt x="62215" y="30750"/>
                    </a:cubicBezTo>
                    <a:cubicBezTo>
                      <a:pt x="62215" y="36828"/>
                      <a:pt x="60785" y="42192"/>
                      <a:pt x="57924" y="46840"/>
                    </a:cubicBezTo>
                    <a:cubicBezTo>
                      <a:pt x="55064" y="51488"/>
                      <a:pt x="51131" y="55064"/>
                      <a:pt x="45767" y="57567"/>
                    </a:cubicBezTo>
                    <a:cubicBezTo>
                      <a:pt x="40762" y="60070"/>
                      <a:pt x="34683" y="61500"/>
                      <a:pt x="27889" y="61500"/>
                    </a:cubicBezTo>
                    <a:lnTo>
                      <a:pt x="0" y="61500"/>
                    </a:lnTo>
                    <a:lnTo>
                      <a:pt x="0" y="0"/>
                    </a:lnTo>
                    <a:close/>
                    <a:moveTo>
                      <a:pt x="27532" y="50058"/>
                    </a:moveTo>
                    <a:cubicBezTo>
                      <a:pt x="33610" y="50058"/>
                      <a:pt x="38616" y="48270"/>
                      <a:pt x="42192" y="45052"/>
                    </a:cubicBezTo>
                    <a:cubicBezTo>
                      <a:pt x="45767" y="41477"/>
                      <a:pt x="47555" y="36828"/>
                      <a:pt x="47555" y="31108"/>
                    </a:cubicBezTo>
                    <a:cubicBezTo>
                      <a:pt x="47555" y="25387"/>
                      <a:pt x="45767" y="20738"/>
                      <a:pt x="42192" y="17163"/>
                    </a:cubicBezTo>
                    <a:cubicBezTo>
                      <a:pt x="38616" y="13587"/>
                      <a:pt x="33610" y="12157"/>
                      <a:pt x="27532" y="12157"/>
                    </a:cubicBezTo>
                    <a:lnTo>
                      <a:pt x="14660" y="12157"/>
                    </a:lnTo>
                    <a:lnTo>
                      <a:pt x="14660" y="50416"/>
                    </a:lnTo>
                    <a:lnTo>
                      <a:pt x="27532" y="5041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AA9EC6A-49BE-403C-B1AC-999E07C9BC97}"/>
                  </a:ext>
                </a:extLst>
              </p:cNvPr>
              <p:cNvSpPr/>
              <p:nvPr/>
            </p:nvSpPr>
            <p:spPr>
              <a:xfrm>
                <a:off x="10716705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4349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4349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738824C-C3E0-4F35-B376-BF90346E46E4}"/>
                  </a:ext>
                </a:extLst>
              </p:cNvPr>
              <p:cNvSpPr/>
              <p:nvPr/>
            </p:nvSpPr>
            <p:spPr>
              <a:xfrm>
                <a:off x="10782138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5DFA91F-5016-4FFF-8405-E97F15566810}"/>
                  </a:ext>
                </a:extLst>
              </p:cNvPr>
              <p:cNvSpPr/>
              <p:nvPr/>
            </p:nvSpPr>
            <p:spPr>
              <a:xfrm>
                <a:off x="10832554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1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1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719238A-BEB1-4423-853B-42AF466102F0}"/>
                  </a:ext>
                </a:extLst>
              </p:cNvPr>
              <p:cNvSpPr/>
              <p:nvPr/>
            </p:nvSpPr>
            <p:spPr>
              <a:xfrm>
                <a:off x="10939821" y="960685"/>
                <a:ext cx="69723" cy="61499"/>
              </a:xfrm>
              <a:custGeom>
                <a:avLst/>
                <a:gdLst>
                  <a:gd name="connsiteX0" fmla="*/ 56137 w 69723"/>
                  <a:gd name="connsiteY0" fmla="*/ 61500 h 61499"/>
                  <a:gd name="connsiteX1" fmla="*/ 56137 w 69723"/>
                  <a:gd name="connsiteY1" fmla="*/ 24672 h 61499"/>
                  <a:gd name="connsiteX2" fmla="*/ 37901 w 69723"/>
                  <a:gd name="connsiteY2" fmla="*/ 55064 h 61499"/>
                  <a:gd name="connsiteX3" fmla="*/ 31465 w 69723"/>
                  <a:gd name="connsiteY3" fmla="*/ 55064 h 61499"/>
                  <a:gd name="connsiteX4" fmla="*/ 13230 w 69723"/>
                  <a:gd name="connsiteY4" fmla="*/ 25387 h 61499"/>
                  <a:gd name="connsiteX5" fmla="*/ 13230 w 69723"/>
                  <a:gd name="connsiteY5" fmla="*/ 61500 h 61499"/>
                  <a:gd name="connsiteX6" fmla="*/ 0 w 69723"/>
                  <a:gd name="connsiteY6" fmla="*/ 61500 h 61499"/>
                  <a:gd name="connsiteX7" fmla="*/ 0 w 69723"/>
                  <a:gd name="connsiteY7" fmla="*/ 0 h 61499"/>
                  <a:gd name="connsiteX8" fmla="*/ 11799 w 69723"/>
                  <a:gd name="connsiteY8" fmla="*/ 0 h 61499"/>
                  <a:gd name="connsiteX9" fmla="*/ 35041 w 69723"/>
                  <a:gd name="connsiteY9" fmla="*/ 38259 h 61499"/>
                  <a:gd name="connsiteX10" fmla="*/ 57924 w 69723"/>
                  <a:gd name="connsiteY10" fmla="*/ 0 h 61499"/>
                  <a:gd name="connsiteX11" fmla="*/ 69724 w 69723"/>
                  <a:gd name="connsiteY11" fmla="*/ 0 h 61499"/>
                  <a:gd name="connsiteX12" fmla="*/ 69724 w 69723"/>
                  <a:gd name="connsiteY12" fmla="*/ 61500 h 61499"/>
                  <a:gd name="connsiteX13" fmla="*/ 56137 w 69723"/>
                  <a:gd name="connsiteY13" fmla="*/ 61500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723" h="61499">
                    <a:moveTo>
                      <a:pt x="56137" y="61500"/>
                    </a:moveTo>
                    <a:lnTo>
                      <a:pt x="56137" y="24672"/>
                    </a:lnTo>
                    <a:lnTo>
                      <a:pt x="37901" y="55064"/>
                    </a:lnTo>
                    <a:lnTo>
                      <a:pt x="31465" y="55064"/>
                    </a:lnTo>
                    <a:lnTo>
                      <a:pt x="13230" y="25387"/>
                    </a:lnTo>
                    <a:lnTo>
                      <a:pt x="13230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1799" y="0"/>
                    </a:lnTo>
                    <a:lnTo>
                      <a:pt x="35041" y="38259"/>
                    </a:lnTo>
                    <a:lnTo>
                      <a:pt x="57924" y="0"/>
                    </a:lnTo>
                    <a:lnTo>
                      <a:pt x="69724" y="0"/>
                    </a:lnTo>
                    <a:lnTo>
                      <a:pt x="69724" y="61500"/>
                    </a:lnTo>
                    <a:lnTo>
                      <a:pt x="56137" y="6150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E43EC51-8B76-447F-A05D-3A6AEFB1D6B1}"/>
                  </a:ext>
                </a:extLst>
              </p:cNvPr>
              <p:cNvSpPr/>
              <p:nvPr/>
            </p:nvSpPr>
            <p:spPr>
              <a:xfrm>
                <a:off x="11019557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3980 w 69008"/>
                  <a:gd name="connsiteY9" fmla="*/ 37186 h 61499"/>
                  <a:gd name="connsiteX10" fmla="*/ 34326 w 69008"/>
                  <a:gd name="connsiteY10" fmla="*/ 13587 h 61499"/>
                  <a:gd name="connsiteX11" fmla="*/ 24672 w 69008"/>
                  <a:gd name="connsiteY11" fmla="*/ 37186 h 61499"/>
                  <a:gd name="connsiteX12" fmla="*/ 43980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3980" y="37186"/>
                    </a:moveTo>
                    <a:lnTo>
                      <a:pt x="34326" y="13587"/>
                    </a:lnTo>
                    <a:lnTo>
                      <a:pt x="24672" y="37186"/>
                    </a:lnTo>
                    <a:lnTo>
                      <a:pt x="43980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3695C6B-05EC-40AA-A9D1-638579F801F0}"/>
                  </a:ext>
                </a:extLst>
              </p:cNvPr>
              <p:cNvSpPr/>
              <p:nvPr/>
            </p:nvSpPr>
            <p:spPr>
              <a:xfrm>
                <a:off x="11098220" y="960685"/>
                <a:ext cx="55064" cy="61499"/>
              </a:xfrm>
              <a:custGeom>
                <a:avLst/>
                <a:gdLst>
                  <a:gd name="connsiteX0" fmla="*/ 39331 w 55064"/>
                  <a:gd name="connsiteY0" fmla="*/ 61500 h 61499"/>
                  <a:gd name="connsiteX1" fmla="*/ 27532 w 55064"/>
                  <a:gd name="connsiteY1" fmla="*/ 44337 h 61499"/>
                  <a:gd name="connsiteX2" fmla="*/ 26817 w 55064"/>
                  <a:gd name="connsiteY2" fmla="*/ 44337 h 61499"/>
                  <a:gd name="connsiteX3" fmla="*/ 14302 w 55064"/>
                  <a:gd name="connsiteY3" fmla="*/ 44337 h 61499"/>
                  <a:gd name="connsiteX4" fmla="*/ 14302 w 55064"/>
                  <a:gd name="connsiteY4" fmla="*/ 61500 h 61499"/>
                  <a:gd name="connsiteX5" fmla="*/ 0 w 55064"/>
                  <a:gd name="connsiteY5" fmla="*/ 61500 h 61499"/>
                  <a:gd name="connsiteX6" fmla="*/ 0 w 55064"/>
                  <a:gd name="connsiteY6" fmla="*/ 0 h 61499"/>
                  <a:gd name="connsiteX7" fmla="*/ 26817 w 55064"/>
                  <a:gd name="connsiteY7" fmla="*/ 0 h 61499"/>
                  <a:gd name="connsiteX8" fmla="*/ 41119 w 55064"/>
                  <a:gd name="connsiteY8" fmla="*/ 2860 h 61499"/>
                  <a:gd name="connsiteX9" fmla="*/ 50416 w 55064"/>
                  <a:gd name="connsiteY9" fmla="*/ 10727 h 61499"/>
                  <a:gd name="connsiteX10" fmla="*/ 53634 w 55064"/>
                  <a:gd name="connsiteY10" fmla="*/ 22526 h 61499"/>
                  <a:gd name="connsiteX11" fmla="*/ 50416 w 55064"/>
                  <a:gd name="connsiteY11" fmla="*/ 34326 h 61499"/>
                  <a:gd name="connsiteX12" fmla="*/ 41119 w 55064"/>
                  <a:gd name="connsiteY12" fmla="*/ 41834 h 61499"/>
                  <a:gd name="connsiteX13" fmla="*/ 55064 w 55064"/>
                  <a:gd name="connsiteY13" fmla="*/ 61500 h 61499"/>
                  <a:gd name="connsiteX14" fmla="*/ 39331 w 55064"/>
                  <a:gd name="connsiteY14" fmla="*/ 61500 h 61499"/>
                  <a:gd name="connsiteX15" fmla="*/ 35756 w 55064"/>
                  <a:gd name="connsiteY15" fmla="*/ 13945 h 61499"/>
                  <a:gd name="connsiteX16" fmla="*/ 26102 w 55064"/>
                  <a:gd name="connsiteY16" fmla="*/ 11084 h 61499"/>
                  <a:gd name="connsiteX17" fmla="*/ 14302 w 55064"/>
                  <a:gd name="connsiteY17" fmla="*/ 11084 h 61499"/>
                  <a:gd name="connsiteX18" fmla="*/ 14302 w 55064"/>
                  <a:gd name="connsiteY18" fmla="*/ 32538 h 61499"/>
                  <a:gd name="connsiteX19" fmla="*/ 26102 w 55064"/>
                  <a:gd name="connsiteY19" fmla="*/ 32538 h 61499"/>
                  <a:gd name="connsiteX20" fmla="*/ 35756 w 55064"/>
                  <a:gd name="connsiteY20" fmla="*/ 29677 h 61499"/>
                  <a:gd name="connsiteX21" fmla="*/ 38974 w 55064"/>
                  <a:gd name="connsiteY21" fmla="*/ 21811 h 61499"/>
                  <a:gd name="connsiteX22" fmla="*/ 35756 w 55064"/>
                  <a:gd name="connsiteY22" fmla="*/ 13945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64" h="61499">
                    <a:moveTo>
                      <a:pt x="39331" y="61500"/>
                    </a:moveTo>
                    <a:lnTo>
                      <a:pt x="27532" y="44337"/>
                    </a:lnTo>
                    <a:lnTo>
                      <a:pt x="26817" y="44337"/>
                    </a:lnTo>
                    <a:lnTo>
                      <a:pt x="14302" y="4433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26817" y="0"/>
                    </a:lnTo>
                    <a:cubicBezTo>
                      <a:pt x="32180" y="0"/>
                      <a:pt x="37186" y="1073"/>
                      <a:pt x="41119" y="2860"/>
                    </a:cubicBezTo>
                    <a:cubicBezTo>
                      <a:pt x="45052" y="4648"/>
                      <a:pt x="48270" y="7151"/>
                      <a:pt x="50416" y="10727"/>
                    </a:cubicBezTo>
                    <a:cubicBezTo>
                      <a:pt x="52561" y="13945"/>
                      <a:pt x="53634" y="17878"/>
                      <a:pt x="53634" y="22526"/>
                    </a:cubicBezTo>
                    <a:cubicBezTo>
                      <a:pt x="53634" y="27174"/>
                      <a:pt x="52561" y="31108"/>
                      <a:pt x="50416" y="34326"/>
                    </a:cubicBezTo>
                    <a:cubicBezTo>
                      <a:pt x="48270" y="37544"/>
                      <a:pt x="45052" y="40047"/>
                      <a:pt x="41119" y="41834"/>
                    </a:cubicBezTo>
                    <a:lnTo>
                      <a:pt x="55064" y="61500"/>
                    </a:lnTo>
                    <a:lnTo>
                      <a:pt x="39331" y="61500"/>
                    </a:lnTo>
                    <a:close/>
                    <a:moveTo>
                      <a:pt x="35756" y="13945"/>
                    </a:moveTo>
                    <a:cubicBezTo>
                      <a:pt x="33611" y="12157"/>
                      <a:pt x="30392" y="11084"/>
                      <a:pt x="26102" y="11084"/>
                    </a:cubicBezTo>
                    <a:lnTo>
                      <a:pt x="14302" y="11084"/>
                    </a:lnTo>
                    <a:lnTo>
                      <a:pt x="14302" y="32538"/>
                    </a:lnTo>
                    <a:lnTo>
                      <a:pt x="26102" y="32538"/>
                    </a:lnTo>
                    <a:cubicBezTo>
                      <a:pt x="30392" y="32538"/>
                      <a:pt x="33611" y="31465"/>
                      <a:pt x="35756" y="29677"/>
                    </a:cubicBezTo>
                    <a:cubicBezTo>
                      <a:pt x="37901" y="27890"/>
                      <a:pt x="38974" y="25029"/>
                      <a:pt x="38974" y="21811"/>
                    </a:cubicBezTo>
                    <a:cubicBezTo>
                      <a:pt x="38974" y="18593"/>
                      <a:pt x="37901" y="16090"/>
                      <a:pt x="35756" y="13945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26F4208-4EE4-4950-B6C8-B6BE530605C5}"/>
                  </a:ext>
                </a:extLst>
              </p:cNvPr>
              <p:cNvSpPr/>
              <p:nvPr/>
            </p:nvSpPr>
            <p:spPr>
              <a:xfrm>
                <a:off x="11166156" y="960685"/>
                <a:ext cx="58997" cy="61857"/>
              </a:xfrm>
              <a:custGeom>
                <a:avLst/>
                <a:gdLst>
                  <a:gd name="connsiteX0" fmla="*/ 22526 w 58997"/>
                  <a:gd name="connsiteY0" fmla="*/ 37186 h 61857"/>
                  <a:gd name="connsiteX1" fmla="*/ 14302 w 58997"/>
                  <a:gd name="connsiteY1" fmla="*/ 45767 h 61857"/>
                  <a:gd name="connsiteX2" fmla="*/ 14302 w 58997"/>
                  <a:gd name="connsiteY2" fmla="*/ 61500 h 61857"/>
                  <a:gd name="connsiteX3" fmla="*/ 0 w 58997"/>
                  <a:gd name="connsiteY3" fmla="*/ 61500 h 61857"/>
                  <a:gd name="connsiteX4" fmla="*/ 0 w 58997"/>
                  <a:gd name="connsiteY4" fmla="*/ 0 h 61857"/>
                  <a:gd name="connsiteX5" fmla="*/ 14302 w 58997"/>
                  <a:gd name="connsiteY5" fmla="*/ 0 h 61857"/>
                  <a:gd name="connsiteX6" fmla="*/ 14302 w 58997"/>
                  <a:gd name="connsiteY6" fmla="*/ 28962 h 61857"/>
                  <a:gd name="connsiteX7" fmla="*/ 41477 w 58997"/>
                  <a:gd name="connsiteY7" fmla="*/ 0 h 61857"/>
                  <a:gd name="connsiteX8" fmla="*/ 57209 w 58997"/>
                  <a:gd name="connsiteY8" fmla="*/ 0 h 61857"/>
                  <a:gd name="connsiteX9" fmla="*/ 31823 w 58997"/>
                  <a:gd name="connsiteY9" fmla="*/ 27532 h 61857"/>
                  <a:gd name="connsiteX10" fmla="*/ 58997 w 58997"/>
                  <a:gd name="connsiteY10" fmla="*/ 61858 h 61857"/>
                  <a:gd name="connsiteX11" fmla="*/ 42192 w 58997"/>
                  <a:gd name="connsiteY11" fmla="*/ 61858 h 61857"/>
                  <a:gd name="connsiteX12" fmla="*/ 22526 w 58997"/>
                  <a:gd name="connsiteY12" fmla="*/ 37186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97" h="61857">
                    <a:moveTo>
                      <a:pt x="22526" y="37186"/>
                    </a:moveTo>
                    <a:lnTo>
                      <a:pt x="14302" y="45767"/>
                    </a:lnTo>
                    <a:lnTo>
                      <a:pt x="14302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14302" y="0"/>
                    </a:lnTo>
                    <a:lnTo>
                      <a:pt x="14302" y="28962"/>
                    </a:lnTo>
                    <a:lnTo>
                      <a:pt x="41477" y="0"/>
                    </a:lnTo>
                    <a:lnTo>
                      <a:pt x="57209" y="0"/>
                    </a:lnTo>
                    <a:lnTo>
                      <a:pt x="31823" y="27532"/>
                    </a:lnTo>
                    <a:lnTo>
                      <a:pt x="58997" y="61858"/>
                    </a:lnTo>
                    <a:lnTo>
                      <a:pt x="42192" y="61858"/>
                    </a:lnTo>
                    <a:lnTo>
                      <a:pt x="22526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FFE4626-4C59-4E57-B3BD-8A69EF1ED4A1}"/>
                  </a:ext>
                </a:extLst>
              </p:cNvPr>
              <p:cNvSpPr/>
              <p:nvPr/>
            </p:nvSpPr>
            <p:spPr>
              <a:xfrm>
                <a:off x="11234449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5938856-681C-4B40-81B4-E51AC211750C}"/>
                  </a:ext>
                </a:extLst>
              </p:cNvPr>
              <p:cNvSpPr/>
              <p:nvPr/>
            </p:nvSpPr>
            <p:spPr>
              <a:xfrm>
                <a:off x="11290944" y="960327"/>
                <a:ext cx="53633" cy="61857"/>
              </a:xfrm>
              <a:custGeom>
                <a:avLst/>
                <a:gdLst>
                  <a:gd name="connsiteX0" fmla="*/ 19666 w 53633"/>
                  <a:gd name="connsiteY0" fmla="*/ 11799 h 61857"/>
                  <a:gd name="connsiteX1" fmla="*/ 0 w 53633"/>
                  <a:gd name="connsiteY1" fmla="*/ 11799 h 61857"/>
                  <a:gd name="connsiteX2" fmla="*/ 0 w 53633"/>
                  <a:gd name="connsiteY2" fmla="*/ 0 h 61857"/>
                  <a:gd name="connsiteX3" fmla="*/ 53634 w 53633"/>
                  <a:gd name="connsiteY3" fmla="*/ 0 h 61857"/>
                  <a:gd name="connsiteX4" fmla="*/ 53634 w 53633"/>
                  <a:gd name="connsiteY4" fmla="*/ 11799 h 61857"/>
                  <a:gd name="connsiteX5" fmla="*/ 33968 w 53633"/>
                  <a:gd name="connsiteY5" fmla="*/ 11799 h 61857"/>
                  <a:gd name="connsiteX6" fmla="*/ 33968 w 53633"/>
                  <a:gd name="connsiteY6" fmla="*/ 61858 h 61857"/>
                  <a:gd name="connsiteX7" fmla="*/ 19666 w 53633"/>
                  <a:gd name="connsiteY7" fmla="*/ 61858 h 61857"/>
                  <a:gd name="connsiteX8" fmla="*/ 19666 w 53633"/>
                  <a:gd name="connsiteY8" fmla="*/ 11799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33" h="61857">
                    <a:moveTo>
                      <a:pt x="19666" y="11799"/>
                    </a:moveTo>
                    <a:lnTo>
                      <a:pt x="0" y="11799"/>
                    </a:lnTo>
                    <a:lnTo>
                      <a:pt x="0" y="0"/>
                    </a:lnTo>
                    <a:lnTo>
                      <a:pt x="53634" y="0"/>
                    </a:lnTo>
                    <a:lnTo>
                      <a:pt x="53634" y="11799"/>
                    </a:lnTo>
                    <a:lnTo>
                      <a:pt x="33968" y="11799"/>
                    </a:lnTo>
                    <a:lnTo>
                      <a:pt x="33968" y="61858"/>
                    </a:lnTo>
                    <a:lnTo>
                      <a:pt x="19666" y="61858"/>
                    </a:lnTo>
                    <a:lnTo>
                      <a:pt x="19666" y="11799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FFF90C5-0E8E-4582-B84E-E54D7497674E}"/>
                  </a:ext>
                </a:extLst>
              </p:cNvPr>
              <p:cNvSpPr/>
              <p:nvPr/>
            </p:nvSpPr>
            <p:spPr>
              <a:xfrm>
                <a:off x="11354589" y="960819"/>
                <a:ext cx="53633" cy="61723"/>
              </a:xfrm>
              <a:custGeom>
                <a:avLst/>
                <a:gdLst>
                  <a:gd name="connsiteX0" fmla="*/ 41119 w 53633"/>
                  <a:gd name="connsiteY0" fmla="*/ 2369 h 61723"/>
                  <a:gd name="connsiteX1" fmla="*/ 50416 w 53633"/>
                  <a:gd name="connsiteY1" fmla="*/ 10236 h 61723"/>
                  <a:gd name="connsiteX2" fmla="*/ 53634 w 53633"/>
                  <a:gd name="connsiteY2" fmla="*/ 22035 h 61723"/>
                  <a:gd name="connsiteX3" fmla="*/ 50416 w 53633"/>
                  <a:gd name="connsiteY3" fmla="*/ 33834 h 61723"/>
                  <a:gd name="connsiteX4" fmla="*/ 41119 w 53633"/>
                  <a:gd name="connsiteY4" fmla="*/ 41701 h 61723"/>
                  <a:gd name="connsiteX5" fmla="*/ 26817 w 53633"/>
                  <a:gd name="connsiteY5" fmla="*/ 44561 h 61723"/>
                  <a:gd name="connsiteX6" fmla="*/ 14302 w 53633"/>
                  <a:gd name="connsiteY6" fmla="*/ 44561 h 61723"/>
                  <a:gd name="connsiteX7" fmla="*/ 14302 w 53633"/>
                  <a:gd name="connsiteY7" fmla="*/ 61724 h 61723"/>
                  <a:gd name="connsiteX8" fmla="*/ 0 w 53633"/>
                  <a:gd name="connsiteY8" fmla="*/ 61724 h 61723"/>
                  <a:gd name="connsiteX9" fmla="*/ 0 w 53633"/>
                  <a:gd name="connsiteY9" fmla="*/ 224 h 61723"/>
                  <a:gd name="connsiteX10" fmla="*/ 26817 w 53633"/>
                  <a:gd name="connsiteY10" fmla="*/ 224 h 61723"/>
                  <a:gd name="connsiteX11" fmla="*/ 41119 w 53633"/>
                  <a:gd name="connsiteY11" fmla="*/ 2369 h 61723"/>
                  <a:gd name="connsiteX12" fmla="*/ 36113 w 53633"/>
                  <a:gd name="connsiteY12" fmla="*/ 29901 h 61723"/>
                  <a:gd name="connsiteX13" fmla="*/ 39331 w 53633"/>
                  <a:gd name="connsiteY13" fmla="*/ 22035 h 61723"/>
                  <a:gd name="connsiteX14" fmla="*/ 36113 w 53633"/>
                  <a:gd name="connsiteY14" fmla="*/ 14169 h 61723"/>
                  <a:gd name="connsiteX15" fmla="*/ 26459 w 53633"/>
                  <a:gd name="connsiteY15" fmla="*/ 11308 h 61723"/>
                  <a:gd name="connsiteX16" fmla="*/ 14660 w 53633"/>
                  <a:gd name="connsiteY16" fmla="*/ 11308 h 61723"/>
                  <a:gd name="connsiteX17" fmla="*/ 14660 w 53633"/>
                  <a:gd name="connsiteY17" fmla="*/ 32762 h 61723"/>
                  <a:gd name="connsiteX18" fmla="*/ 26459 w 53633"/>
                  <a:gd name="connsiteY18" fmla="*/ 32762 h 61723"/>
                  <a:gd name="connsiteX19" fmla="*/ 36113 w 53633"/>
                  <a:gd name="connsiteY19" fmla="*/ 29901 h 6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633" h="61723">
                    <a:moveTo>
                      <a:pt x="41119" y="2369"/>
                    </a:moveTo>
                    <a:cubicBezTo>
                      <a:pt x="45052" y="4157"/>
                      <a:pt x="48270" y="6660"/>
                      <a:pt x="50416" y="10236"/>
                    </a:cubicBezTo>
                    <a:cubicBezTo>
                      <a:pt x="52561" y="13454"/>
                      <a:pt x="53634" y="17387"/>
                      <a:pt x="53634" y="22035"/>
                    </a:cubicBezTo>
                    <a:cubicBezTo>
                      <a:pt x="53634" y="26683"/>
                      <a:pt x="52561" y="30616"/>
                      <a:pt x="50416" y="33834"/>
                    </a:cubicBezTo>
                    <a:cubicBezTo>
                      <a:pt x="48270" y="37052"/>
                      <a:pt x="45052" y="39913"/>
                      <a:pt x="41119" y="41701"/>
                    </a:cubicBezTo>
                    <a:cubicBezTo>
                      <a:pt x="37186" y="43489"/>
                      <a:pt x="32180" y="44561"/>
                      <a:pt x="26817" y="44561"/>
                    </a:cubicBezTo>
                    <a:lnTo>
                      <a:pt x="14302" y="44561"/>
                    </a:lnTo>
                    <a:lnTo>
                      <a:pt x="14302" y="61724"/>
                    </a:lnTo>
                    <a:lnTo>
                      <a:pt x="0" y="61724"/>
                    </a:lnTo>
                    <a:lnTo>
                      <a:pt x="0" y="224"/>
                    </a:lnTo>
                    <a:lnTo>
                      <a:pt x="26817" y="224"/>
                    </a:lnTo>
                    <a:cubicBezTo>
                      <a:pt x="32538" y="-491"/>
                      <a:pt x="37186" y="582"/>
                      <a:pt x="41119" y="2369"/>
                    </a:cubicBezTo>
                    <a:close/>
                    <a:moveTo>
                      <a:pt x="36113" y="29901"/>
                    </a:moveTo>
                    <a:cubicBezTo>
                      <a:pt x="38259" y="28114"/>
                      <a:pt x="39331" y="25253"/>
                      <a:pt x="39331" y="22035"/>
                    </a:cubicBezTo>
                    <a:cubicBezTo>
                      <a:pt x="39331" y="18459"/>
                      <a:pt x="38259" y="15957"/>
                      <a:pt x="36113" y="14169"/>
                    </a:cubicBezTo>
                    <a:cubicBezTo>
                      <a:pt x="33968" y="12381"/>
                      <a:pt x="30750" y="11308"/>
                      <a:pt x="26459" y="11308"/>
                    </a:cubicBezTo>
                    <a:lnTo>
                      <a:pt x="14660" y="11308"/>
                    </a:lnTo>
                    <a:lnTo>
                      <a:pt x="14660" y="32762"/>
                    </a:lnTo>
                    <a:lnTo>
                      <a:pt x="26459" y="32762"/>
                    </a:lnTo>
                    <a:cubicBezTo>
                      <a:pt x="30392" y="32762"/>
                      <a:pt x="33610" y="31689"/>
                      <a:pt x="36113" y="29901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E32EC76-53DF-45C3-BB27-5E56563F84D8}"/>
                  </a:ext>
                </a:extLst>
              </p:cNvPr>
              <p:cNvSpPr/>
              <p:nvPr/>
            </p:nvSpPr>
            <p:spPr>
              <a:xfrm>
                <a:off x="11421095" y="960327"/>
                <a:ext cx="45052" cy="61857"/>
              </a:xfrm>
              <a:custGeom>
                <a:avLst/>
                <a:gdLst>
                  <a:gd name="connsiteX0" fmla="*/ 0 w 45052"/>
                  <a:gd name="connsiteY0" fmla="*/ 0 h 61857"/>
                  <a:gd name="connsiteX1" fmla="*/ 14302 w 45052"/>
                  <a:gd name="connsiteY1" fmla="*/ 0 h 61857"/>
                  <a:gd name="connsiteX2" fmla="*/ 14302 w 45052"/>
                  <a:gd name="connsiteY2" fmla="*/ 50058 h 61857"/>
                  <a:gd name="connsiteX3" fmla="*/ 45052 w 45052"/>
                  <a:gd name="connsiteY3" fmla="*/ 50058 h 61857"/>
                  <a:gd name="connsiteX4" fmla="*/ 45052 w 45052"/>
                  <a:gd name="connsiteY4" fmla="*/ 61858 h 61857"/>
                  <a:gd name="connsiteX5" fmla="*/ 0 w 45052"/>
                  <a:gd name="connsiteY5" fmla="*/ 61858 h 61857"/>
                  <a:gd name="connsiteX6" fmla="*/ 0 w 45052"/>
                  <a:gd name="connsiteY6" fmla="*/ 0 h 61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052" h="61857">
                    <a:moveTo>
                      <a:pt x="0" y="0"/>
                    </a:moveTo>
                    <a:lnTo>
                      <a:pt x="14302" y="0"/>
                    </a:lnTo>
                    <a:lnTo>
                      <a:pt x="14302" y="50058"/>
                    </a:lnTo>
                    <a:lnTo>
                      <a:pt x="45052" y="50058"/>
                    </a:lnTo>
                    <a:lnTo>
                      <a:pt x="45052" y="61858"/>
                    </a:lnTo>
                    <a:lnTo>
                      <a:pt x="0" y="61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DD0F801-86F6-439A-903D-C55F626BEF19}"/>
                  </a:ext>
                </a:extLst>
              </p:cNvPr>
              <p:cNvSpPr/>
              <p:nvPr/>
            </p:nvSpPr>
            <p:spPr>
              <a:xfrm>
                <a:off x="11472941" y="960685"/>
                <a:ext cx="69008" cy="61499"/>
              </a:xfrm>
              <a:custGeom>
                <a:avLst/>
                <a:gdLst>
                  <a:gd name="connsiteX0" fmla="*/ 48628 w 69008"/>
                  <a:gd name="connsiteY0" fmla="*/ 48270 h 61499"/>
                  <a:gd name="connsiteX1" fmla="*/ 20023 w 69008"/>
                  <a:gd name="connsiteY1" fmla="*/ 48270 h 61499"/>
                  <a:gd name="connsiteX2" fmla="*/ 14660 w 69008"/>
                  <a:gd name="connsiteY2" fmla="*/ 61500 h 61499"/>
                  <a:gd name="connsiteX3" fmla="*/ 0 w 69008"/>
                  <a:gd name="connsiteY3" fmla="*/ 61500 h 61499"/>
                  <a:gd name="connsiteX4" fmla="*/ 27532 w 69008"/>
                  <a:gd name="connsiteY4" fmla="*/ 0 h 61499"/>
                  <a:gd name="connsiteX5" fmla="*/ 41477 w 69008"/>
                  <a:gd name="connsiteY5" fmla="*/ 0 h 61499"/>
                  <a:gd name="connsiteX6" fmla="*/ 69009 w 69008"/>
                  <a:gd name="connsiteY6" fmla="*/ 61500 h 61499"/>
                  <a:gd name="connsiteX7" fmla="*/ 53991 w 69008"/>
                  <a:gd name="connsiteY7" fmla="*/ 61500 h 61499"/>
                  <a:gd name="connsiteX8" fmla="*/ 48628 w 69008"/>
                  <a:gd name="connsiteY8" fmla="*/ 48270 h 61499"/>
                  <a:gd name="connsiteX9" fmla="*/ 44337 w 69008"/>
                  <a:gd name="connsiteY9" fmla="*/ 37186 h 61499"/>
                  <a:gd name="connsiteX10" fmla="*/ 34683 w 69008"/>
                  <a:gd name="connsiteY10" fmla="*/ 13587 h 61499"/>
                  <a:gd name="connsiteX11" fmla="*/ 25029 w 69008"/>
                  <a:gd name="connsiteY11" fmla="*/ 37186 h 61499"/>
                  <a:gd name="connsiteX12" fmla="*/ 44337 w 69008"/>
                  <a:gd name="connsiteY12" fmla="*/ 37186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008" h="61499">
                    <a:moveTo>
                      <a:pt x="48628" y="48270"/>
                    </a:moveTo>
                    <a:lnTo>
                      <a:pt x="20023" y="48270"/>
                    </a:lnTo>
                    <a:lnTo>
                      <a:pt x="14660" y="61500"/>
                    </a:lnTo>
                    <a:lnTo>
                      <a:pt x="0" y="61500"/>
                    </a:lnTo>
                    <a:lnTo>
                      <a:pt x="27532" y="0"/>
                    </a:lnTo>
                    <a:lnTo>
                      <a:pt x="41477" y="0"/>
                    </a:lnTo>
                    <a:lnTo>
                      <a:pt x="69009" y="61500"/>
                    </a:lnTo>
                    <a:lnTo>
                      <a:pt x="53991" y="61500"/>
                    </a:lnTo>
                    <a:lnTo>
                      <a:pt x="48628" y="48270"/>
                    </a:lnTo>
                    <a:close/>
                    <a:moveTo>
                      <a:pt x="44337" y="37186"/>
                    </a:moveTo>
                    <a:lnTo>
                      <a:pt x="34683" y="13587"/>
                    </a:lnTo>
                    <a:lnTo>
                      <a:pt x="25029" y="37186"/>
                    </a:lnTo>
                    <a:lnTo>
                      <a:pt x="44337" y="37186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64A1961-57C6-47C6-AA4C-F7CFC8BAA637}"/>
                  </a:ext>
                </a:extLst>
              </p:cNvPr>
              <p:cNvSpPr/>
              <p:nvPr/>
            </p:nvSpPr>
            <p:spPr>
              <a:xfrm>
                <a:off x="11545167" y="959255"/>
                <a:ext cx="58997" cy="65075"/>
              </a:xfrm>
              <a:custGeom>
                <a:avLst/>
                <a:gdLst>
                  <a:gd name="connsiteX0" fmla="*/ 16448 w 58997"/>
                  <a:gd name="connsiteY0" fmla="*/ 59712 h 65075"/>
                  <a:gd name="connsiteX1" fmla="*/ 4291 w 58997"/>
                  <a:gd name="connsiteY1" fmla="*/ 48270 h 65075"/>
                  <a:gd name="connsiteX2" fmla="*/ 0 w 58997"/>
                  <a:gd name="connsiteY2" fmla="*/ 31823 h 65075"/>
                  <a:gd name="connsiteX3" fmla="*/ 4291 w 58997"/>
                  <a:gd name="connsiteY3" fmla="*/ 15375 h 65075"/>
                  <a:gd name="connsiteX4" fmla="*/ 16448 w 58997"/>
                  <a:gd name="connsiteY4" fmla="*/ 3933 h 65075"/>
                  <a:gd name="connsiteX5" fmla="*/ 33611 w 58997"/>
                  <a:gd name="connsiteY5" fmla="*/ 0 h 65075"/>
                  <a:gd name="connsiteX6" fmla="*/ 48270 w 58997"/>
                  <a:gd name="connsiteY6" fmla="*/ 2860 h 65075"/>
                  <a:gd name="connsiteX7" fmla="*/ 58997 w 58997"/>
                  <a:gd name="connsiteY7" fmla="*/ 11084 h 65075"/>
                  <a:gd name="connsiteX8" fmla="*/ 49701 w 58997"/>
                  <a:gd name="connsiteY8" fmla="*/ 19666 h 65075"/>
                  <a:gd name="connsiteX9" fmla="*/ 34326 w 58997"/>
                  <a:gd name="connsiteY9" fmla="*/ 12515 h 65075"/>
                  <a:gd name="connsiteX10" fmla="*/ 23956 w 58997"/>
                  <a:gd name="connsiteY10" fmla="*/ 15017 h 65075"/>
                  <a:gd name="connsiteX11" fmla="*/ 16805 w 58997"/>
                  <a:gd name="connsiteY11" fmla="*/ 22169 h 65075"/>
                  <a:gd name="connsiteX12" fmla="*/ 14302 w 58997"/>
                  <a:gd name="connsiteY12" fmla="*/ 32538 h 65075"/>
                  <a:gd name="connsiteX13" fmla="*/ 16805 w 58997"/>
                  <a:gd name="connsiteY13" fmla="*/ 42907 h 65075"/>
                  <a:gd name="connsiteX14" fmla="*/ 23956 w 58997"/>
                  <a:gd name="connsiteY14" fmla="*/ 50058 h 65075"/>
                  <a:gd name="connsiteX15" fmla="*/ 34326 w 58997"/>
                  <a:gd name="connsiteY15" fmla="*/ 52561 h 65075"/>
                  <a:gd name="connsiteX16" fmla="*/ 49701 w 58997"/>
                  <a:gd name="connsiteY16" fmla="*/ 45410 h 65075"/>
                  <a:gd name="connsiteX17" fmla="*/ 58997 w 58997"/>
                  <a:gd name="connsiteY17" fmla="*/ 53991 h 65075"/>
                  <a:gd name="connsiteX18" fmla="*/ 47913 w 58997"/>
                  <a:gd name="connsiteY18" fmla="*/ 62215 h 65075"/>
                  <a:gd name="connsiteX19" fmla="*/ 33253 w 58997"/>
                  <a:gd name="connsiteY19" fmla="*/ 65076 h 65075"/>
                  <a:gd name="connsiteX20" fmla="*/ 16448 w 58997"/>
                  <a:gd name="connsiteY20" fmla="*/ 59712 h 6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997" h="65075">
                    <a:moveTo>
                      <a:pt x="16448" y="59712"/>
                    </a:moveTo>
                    <a:cubicBezTo>
                      <a:pt x="11442" y="56852"/>
                      <a:pt x="7509" y="53276"/>
                      <a:pt x="4291" y="48270"/>
                    </a:cubicBezTo>
                    <a:cubicBezTo>
                      <a:pt x="1430" y="43265"/>
                      <a:pt x="0" y="37901"/>
                      <a:pt x="0" y="31823"/>
                    </a:cubicBezTo>
                    <a:cubicBezTo>
                      <a:pt x="0" y="25744"/>
                      <a:pt x="1430" y="20381"/>
                      <a:pt x="4291" y="15375"/>
                    </a:cubicBezTo>
                    <a:cubicBezTo>
                      <a:pt x="7151" y="10369"/>
                      <a:pt x="11084" y="6794"/>
                      <a:pt x="16448" y="3933"/>
                    </a:cubicBezTo>
                    <a:cubicBezTo>
                      <a:pt x="21453" y="1073"/>
                      <a:pt x="27174" y="0"/>
                      <a:pt x="33611" y="0"/>
                    </a:cubicBezTo>
                    <a:cubicBezTo>
                      <a:pt x="38974" y="0"/>
                      <a:pt x="43622" y="1073"/>
                      <a:pt x="48270" y="2860"/>
                    </a:cubicBezTo>
                    <a:cubicBezTo>
                      <a:pt x="52561" y="4648"/>
                      <a:pt x="56137" y="7509"/>
                      <a:pt x="58997" y="11084"/>
                    </a:cubicBezTo>
                    <a:lnTo>
                      <a:pt x="49701" y="19666"/>
                    </a:lnTo>
                    <a:cubicBezTo>
                      <a:pt x="45410" y="15017"/>
                      <a:pt x="40404" y="12515"/>
                      <a:pt x="34326" y="12515"/>
                    </a:cubicBezTo>
                    <a:cubicBezTo>
                      <a:pt x="30392" y="12515"/>
                      <a:pt x="27174" y="13230"/>
                      <a:pt x="23956" y="15017"/>
                    </a:cubicBezTo>
                    <a:cubicBezTo>
                      <a:pt x="21096" y="16805"/>
                      <a:pt x="18593" y="18951"/>
                      <a:pt x="16805" y="22169"/>
                    </a:cubicBezTo>
                    <a:cubicBezTo>
                      <a:pt x="15017" y="25029"/>
                      <a:pt x="14302" y="28605"/>
                      <a:pt x="14302" y="32538"/>
                    </a:cubicBezTo>
                    <a:cubicBezTo>
                      <a:pt x="14302" y="36471"/>
                      <a:pt x="15017" y="39689"/>
                      <a:pt x="16805" y="42907"/>
                    </a:cubicBezTo>
                    <a:cubicBezTo>
                      <a:pt x="18593" y="45767"/>
                      <a:pt x="20738" y="48270"/>
                      <a:pt x="23956" y="50058"/>
                    </a:cubicBezTo>
                    <a:cubicBezTo>
                      <a:pt x="26817" y="51846"/>
                      <a:pt x="30392" y="52561"/>
                      <a:pt x="34326" y="52561"/>
                    </a:cubicBezTo>
                    <a:cubicBezTo>
                      <a:pt x="40404" y="52561"/>
                      <a:pt x="45767" y="50058"/>
                      <a:pt x="49701" y="45410"/>
                    </a:cubicBezTo>
                    <a:lnTo>
                      <a:pt x="58997" y="53991"/>
                    </a:lnTo>
                    <a:cubicBezTo>
                      <a:pt x="56137" y="57567"/>
                      <a:pt x="52561" y="60427"/>
                      <a:pt x="47913" y="62215"/>
                    </a:cubicBezTo>
                    <a:cubicBezTo>
                      <a:pt x="43622" y="64003"/>
                      <a:pt x="38616" y="65076"/>
                      <a:pt x="33253" y="65076"/>
                    </a:cubicBezTo>
                    <a:cubicBezTo>
                      <a:pt x="27174" y="64003"/>
                      <a:pt x="21453" y="62573"/>
                      <a:pt x="16448" y="59712"/>
                    </a:cubicBez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72D7974-7930-499B-BB83-6B738360B549}"/>
                  </a:ext>
                </a:extLst>
              </p:cNvPr>
              <p:cNvSpPr/>
              <p:nvPr/>
            </p:nvSpPr>
            <p:spPr>
              <a:xfrm>
                <a:off x="11615964" y="960685"/>
                <a:ext cx="47912" cy="61499"/>
              </a:xfrm>
              <a:custGeom>
                <a:avLst/>
                <a:gdLst>
                  <a:gd name="connsiteX0" fmla="*/ 47913 w 47912"/>
                  <a:gd name="connsiteY0" fmla="*/ 50058 h 61499"/>
                  <a:gd name="connsiteX1" fmla="*/ 47913 w 47912"/>
                  <a:gd name="connsiteY1" fmla="*/ 61500 h 61499"/>
                  <a:gd name="connsiteX2" fmla="*/ 0 w 47912"/>
                  <a:gd name="connsiteY2" fmla="*/ 61500 h 61499"/>
                  <a:gd name="connsiteX3" fmla="*/ 0 w 47912"/>
                  <a:gd name="connsiteY3" fmla="*/ 0 h 61499"/>
                  <a:gd name="connsiteX4" fmla="*/ 46483 w 47912"/>
                  <a:gd name="connsiteY4" fmla="*/ 0 h 61499"/>
                  <a:gd name="connsiteX5" fmla="*/ 46483 w 47912"/>
                  <a:gd name="connsiteY5" fmla="*/ 11442 h 61499"/>
                  <a:gd name="connsiteX6" fmla="*/ 13945 w 47912"/>
                  <a:gd name="connsiteY6" fmla="*/ 11442 h 61499"/>
                  <a:gd name="connsiteX7" fmla="*/ 13945 w 47912"/>
                  <a:gd name="connsiteY7" fmla="*/ 24672 h 61499"/>
                  <a:gd name="connsiteX8" fmla="*/ 42550 w 47912"/>
                  <a:gd name="connsiteY8" fmla="*/ 24672 h 61499"/>
                  <a:gd name="connsiteX9" fmla="*/ 42550 w 47912"/>
                  <a:gd name="connsiteY9" fmla="*/ 35756 h 61499"/>
                  <a:gd name="connsiteX10" fmla="*/ 13945 w 47912"/>
                  <a:gd name="connsiteY10" fmla="*/ 35756 h 61499"/>
                  <a:gd name="connsiteX11" fmla="*/ 13945 w 47912"/>
                  <a:gd name="connsiteY11" fmla="*/ 50058 h 61499"/>
                  <a:gd name="connsiteX12" fmla="*/ 47913 w 47912"/>
                  <a:gd name="connsiteY12" fmla="*/ 50058 h 6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12" h="61499">
                    <a:moveTo>
                      <a:pt x="47913" y="50058"/>
                    </a:moveTo>
                    <a:lnTo>
                      <a:pt x="47913" y="61500"/>
                    </a:lnTo>
                    <a:lnTo>
                      <a:pt x="0" y="61500"/>
                    </a:lnTo>
                    <a:lnTo>
                      <a:pt x="0" y="0"/>
                    </a:lnTo>
                    <a:lnTo>
                      <a:pt x="46483" y="0"/>
                    </a:lnTo>
                    <a:lnTo>
                      <a:pt x="46483" y="11442"/>
                    </a:lnTo>
                    <a:lnTo>
                      <a:pt x="13945" y="11442"/>
                    </a:lnTo>
                    <a:lnTo>
                      <a:pt x="13945" y="24672"/>
                    </a:lnTo>
                    <a:lnTo>
                      <a:pt x="42550" y="24672"/>
                    </a:lnTo>
                    <a:lnTo>
                      <a:pt x="42550" y="35756"/>
                    </a:lnTo>
                    <a:lnTo>
                      <a:pt x="13945" y="35756"/>
                    </a:lnTo>
                    <a:lnTo>
                      <a:pt x="13945" y="50058"/>
                    </a:lnTo>
                    <a:lnTo>
                      <a:pt x="47913" y="50058"/>
                    </a:lnTo>
                    <a:close/>
                  </a:path>
                </a:pathLst>
              </a:custGeom>
              <a:solidFill>
                <a:srgbClr val="B5B4B5"/>
              </a:solidFill>
              <a:ln w="35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676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0" r:id="rId2"/>
    <p:sldLayoutId id="2147483674" r:id="rId3"/>
    <p:sldLayoutId id="2147483669" r:id="rId4"/>
    <p:sldLayoutId id="2147483666" r:id="rId5"/>
    <p:sldLayoutId id="2147483665" r:id="rId6"/>
    <p:sldLayoutId id="2147483673" r:id="rId7"/>
    <p:sldLayoutId id="2147483671" r:id="rId8"/>
    <p:sldLayoutId id="2147483672" r:id="rId9"/>
    <p:sldLayoutId id="2147483664" r:id="rId10"/>
    <p:sldLayoutId id="2147483667" r:id="rId11"/>
    <p:sldLayoutId id="2147483670" r:id="rId12"/>
    <p:sldLayoutId id="2147483668" r:id="rId13"/>
    <p:sldLayoutId id="2147483675" r:id="rId14"/>
    <p:sldLayoutId id="2147483676" r:id="rId15"/>
  </p:sldLayoutIdLst>
  <p:transition spd="med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Rajdhani SemiBold" panose="02000000000000000000" pitchFamily="2" charset="0"/>
          <a:ea typeface="+mj-ea"/>
          <a:cs typeface="Rajdhani SemiBold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Rajdhani Medium" panose="02000000000000000000" pitchFamily="2" charset="0"/>
          <a:ea typeface="+mn-ea"/>
          <a:cs typeface="Rajdhani Medium" panose="02000000000000000000" pitchFamily="2" charset="0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Rajdhani Medium" panose="02000000000000000000" pitchFamily="2" charset="0"/>
          <a:ea typeface="+mn-ea"/>
          <a:cs typeface="Rajdhani Medium" panose="02000000000000000000" pitchFamily="2" charset="0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Rajdhani Medium" panose="02000000000000000000" pitchFamily="2" charset="0"/>
          <a:ea typeface="+mn-ea"/>
          <a:cs typeface="Rajdhani Medium" panose="02000000000000000000" pitchFamily="2" charset="0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Rajdhani Medium" panose="02000000000000000000" pitchFamily="2" charset="0"/>
          <a:ea typeface="+mn-ea"/>
          <a:cs typeface="Rajdhani Medium" panose="02000000000000000000" pitchFamily="2" charset="0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Rajdhani Medium" panose="02000000000000000000" pitchFamily="2" charset="0"/>
          <a:ea typeface="+mn-ea"/>
          <a:cs typeface="Rajdhani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33" userDrawn="1">
          <p15:clr>
            <a:srgbClr val="F26B43"/>
          </p15:clr>
        </p15:guide>
        <p15:guide id="3" orient="horz" pos="1104" userDrawn="1">
          <p15:clr>
            <a:srgbClr val="F26B43"/>
          </p15:clr>
        </p15:guide>
        <p15:guide id="4" orient="horz" pos="310" userDrawn="1">
          <p15:clr>
            <a:srgbClr val="F26B43"/>
          </p15:clr>
        </p15:guide>
        <p15:guide id="5" orient="horz" pos="4013" userDrawn="1">
          <p15:clr>
            <a:srgbClr val="F26B43"/>
          </p15:clr>
        </p15:guide>
        <p15:guide id="6" pos="73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di.org/article/how-do-data-institutions-facilitate-safe-access-to-sensitive-data/" TargetMode="External"/><Relationship Id="rId2" Type="http://schemas.openxmlformats.org/officeDocument/2006/relationships/hyperlink" Target="https://docs.google.com/presentation/d/1YdPcsXyJ4kgJQZPozlkuik-tMD9S7yp4qGqZcPWazD8/edit#slide=id.gfb39628b3c_0_53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publications/the-government-data-quality-framework/the-government-data-quality-framework#Data-quality-dimens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tage.cmmiinstitute.com/dmm" TargetMode="External"/><Relationship Id="rId3" Type="http://schemas.openxmlformats.org/officeDocument/2006/relationships/hyperlink" Target="https://livestockinformation.org.uk/get-in-touch/data/" TargetMode="External"/><Relationship Id="rId7" Type="http://schemas.openxmlformats.org/officeDocument/2006/relationships/hyperlink" Target="https://iso25000.com/index.php/en/iso-25000-standard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o.org/standard/50798.html" TargetMode="External"/><Relationship Id="rId11" Type="http://schemas.openxmlformats.org/officeDocument/2006/relationships/hyperlink" Target="https://ico.org.uk/for-organisations/guide-to-data-protection/ico-codes-of-practice/data-sharing-a-code-of-practice/annex-b-data-sharing-request-form-template/data-sharing-template/" TargetMode="External"/><Relationship Id="rId5" Type="http://schemas.openxmlformats.org/officeDocument/2006/relationships/hyperlink" Target="https://www.gov.uk/government/publications/the-government-data-quality-framework/the-government-data-quality-framework#Data-quality-dimensions" TargetMode="External"/><Relationship Id="rId10" Type="http://schemas.openxmlformats.org/officeDocument/2006/relationships/hyperlink" Target="https://www.digitalsocialcare.co.uk/data-security-protecting-my-information/national-policy/" TargetMode="External"/><Relationship Id="rId4" Type="http://schemas.openxmlformats.org/officeDocument/2006/relationships/hyperlink" Target="https://ahdb.org.uk/Privacy-Notice" TargetMode="External"/><Relationship Id="rId9" Type="http://schemas.openxmlformats.org/officeDocument/2006/relationships/hyperlink" Target="https://data.gov.ie/pages/terms-of-reference-open-data-governance-board#:~:text=%20Open%20Data%20Governance%20Board%20-%20Terms%20of,its%20Chairperson.%20%205%20Secretariat.%20%20More%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3962395-0A6F-3A4B-8E88-5033052E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39" y="4343566"/>
            <a:ext cx="6165237" cy="1101408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latin typeface="Rajdhani SemiBold"/>
              </a:rPr>
              <a:t>AHDB Digital Grain Passport Data Governance Project </a:t>
            </a:r>
            <a:br>
              <a:rPr lang="en-GB" sz="2400" dirty="0"/>
            </a:br>
            <a:br>
              <a:rPr lang="en-GB" sz="2400" dirty="0">
                <a:latin typeface="Rajdhani SemiBold"/>
              </a:rPr>
            </a:br>
            <a:r>
              <a:rPr lang="en-GB" sz="2400" dirty="0">
                <a:latin typeface="Rajdhani SemiBold"/>
              </a:rPr>
              <a:t>- Interview Feedback  </a:t>
            </a:r>
            <a:br>
              <a:rPr lang="en-GB" sz="2400" dirty="0">
                <a:latin typeface="Rajdhani SemiBold"/>
              </a:rPr>
            </a:br>
            <a:r>
              <a:rPr lang="en-GB" sz="2400" dirty="0">
                <a:latin typeface="Rajdhani SemiBold"/>
              </a:rPr>
              <a:t>- Recommendations</a:t>
            </a:r>
            <a:br>
              <a:rPr lang="en-GB" sz="2400" dirty="0">
                <a:latin typeface="Rajdhani SemiBold"/>
              </a:rPr>
            </a:br>
            <a:r>
              <a:rPr lang="en-GB" sz="2400" dirty="0">
                <a:latin typeface="Rajdhani SemiBold"/>
              </a:rPr>
              <a:t>- Data Governance Framework</a:t>
            </a:r>
            <a:br>
              <a:rPr lang="en-GB" sz="2400" dirty="0">
                <a:latin typeface="Rajdhani SemiBold"/>
              </a:rPr>
            </a:br>
            <a:r>
              <a:rPr lang="en-GB" sz="2400" dirty="0">
                <a:latin typeface="Rajdhani SemiBold"/>
              </a:rPr>
              <a:t> </a:t>
            </a:r>
            <a:r>
              <a:rPr lang="en-GB" sz="1800" dirty="0">
                <a:latin typeface="Rajdhani SemiBold"/>
              </a:rPr>
              <a:t>14</a:t>
            </a:r>
            <a:r>
              <a:rPr lang="en-GB" sz="1800" baseline="30000" dirty="0">
                <a:latin typeface="Rajdhani SemiBold"/>
              </a:rPr>
              <a:t>th</a:t>
            </a:r>
            <a:r>
              <a:rPr lang="en-GB" sz="1800" dirty="0">
                <a:latin typeface="Rajdhani SemiBold"/>
              </a:rPr>
              <a:t> January 2022 </a:t>
            </a:r>
            <a:endParaRPr lang="en-US" sz="180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2CFE5F1-F81D-4F3F-A7A0-65C04ED03DFE}"/>
              </a:ext>
            </a:extLst>
          </p:cNvPr>
          <p:cNvSpPr txBox="1">
            <a:spLocks/>
          </p:cNvSpPr>
          <p:nvPr/>
        </p:nvSpPr>
        <p:spPr>
          <a:xfrm>
            <a:off x="523239" y="6110425"/>
            <a:ext cx="4114800" cy="275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232C2D">
                    <a:tint val="75000"/>
                  </a:srgbClr>
                </a:solidFill>
                <a:effectLst/>
                <a:uLnTx/>
                <a:uFillTx/>
                <a:latin typeface="Rajdhani Medium"/>
                <a:ea typeface="+mn-ea"/>
                <a:cs typeface="+mn-cs"/>
              </a:rPr>
              <a:t>Confidential,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3842522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C1766-0443-4FB2-81E5-04888C1D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" y="374551"/>
            <a:ext cx="11760834" cy="599818"/>
          </a:xfrm>
        </p:spPr>
        <p:txBody>
          <a:bodyPr/>
          <a:lstStyle/>
          <a:p>
            <a:r>
              <a:rPr lang="en-GB" sz="2800" dirty="0">
                <a:latin typeface="Rajdhani SemiBold"/>
              </a:rPr>
              <a:t>Documentation Description &amp; Examples: Data Collection Stage </a:t>
            </a:r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F228D-1E2E-49EB-8E9A-4C192A054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10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63612-DF9B-4212-B550-2FB8CB993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19" t="26667" r="18006" b="9363"/>
          <a:stretch/>
        </p:blipFill>
        <p:spPr>
          <a:xfrm>
            <a:off x="123289" y="767163"/>
            <a:ext cx="10541286" cy="60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1078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C1766-0443-4FB2-81E5-04888C1D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5" y="343728"/>
            <a:ext cx="11972818" cy="599818"/>
          </a:xfrm>
        </p:spPr>
        <p:txBody>
          <a:bodyPr/>
          <a:lstStyle/>
          <a:p>
            <a:r>
              <a:rPr lang="en-GB" sz="2800" dirty="0">
                <a:latin typeface="Rajdhani SemiBold"/>
              </a:rPr>
              <a:t>Documentation Description &amp; Examples: Data Governance &amp; Management Stage </a:t>
            </a:r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F228D-1E2E-49EB-8E9A-4C192A054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11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F87D8-F098-4549-8B6E-EA2C1597C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03" t="23071" r="17753" b="8914"/>
          <a:stretch/>
        </p:blipFill>
        <p:spPr>
          <a:xfrm>
            <a:off x="224631" y="852674"/>
            <a:ext cx="9659108" cy="59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7702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C1766-0443-4FB2-81E5-04888C1D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" y="374551"/>
            <a:ext cx="11760834" cy="599818"/>
          </a:xfrm>
        </p:spPr>
        <p:txBody>
          <a:bodyPr/>
          <a:lstStyle/>
          <a:p>
            <a:r>
              <a:rPr lang="en-GB" sz="3200" dirty="0">
                <a:latin typeface="Rajdhani SemiBold"/>
              </a:rPr>
              <a:t>Documentation Description &amp; Examples: Data Usage Stage </a:t>
            </a: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F228D-1E2E-49EB-8E9A-4C192A054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12</a:t>
            </a:fld>
            <a:endParaRPr lang="en-GB"/>
          </a:p>
        </p:txBody>
      </p:sp>
      <p:pic>
        <p:nvPicPr>
          <p:cNvPr id="2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4E7C451-252A-41FA-BF64-8EB97E407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3" t="30963" r="21134" b="10321"/>
          <a:stretch/>
        </p:blipFill>
        <p:spPr>
          <a:xfrm>
            <a:off x="223839" y="847725"/>
            <a:ext cx="10556574" cy="58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592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80DAB81-A96C-44BD-919C-D69B97CF8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32325"/>
              </p:ext>
            </p:extLst>
          </p:nvPr>
        </p:nvGraphicFramePr>
        <p:xfrm>
          <a:off x="523875" y="1752600"/>
          <a:ext cx="10880439" cy="3194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813">
                  <a:extLst>
                    <a:ext uri="{9D8B030D-6E8A-4147-A177-3AD203B41FA5}">
                      <a16:colId xmlns:a16="http://schemas.microsoft.com/office/drawing/2014/main" val="436800370"/>
                    </a:ext>
                  </a:extLst>
                </a:gridCol>
                <a:gridCol w="3626813">
                  <a:extLst>
                    <a:ext uri="{9D8B030D-6E8A-4147-A177-3AD203B41FA5}">
                      <a16:colId xmlns:a16="http://schemas.microsoft.com/office/drawing/2014/main" val="4087459062"/>
                    </a:ext>
                  </a:extLst>
                </a:gridCol>
                <a:gridCol w="3626813">
                  <a:extLst>
                    <a:ext uri="{9D8B030D-6E8A-4147-A177-3AD203B41FA5}">
                      <a16:colId xmlns:a16="http://schemas.microsoft.com/office/drawing/2014/main" val="3930314031"/>
                    </a:ext>
                  </a:extLst>
                </a:gridCol>
              </a:tblGrid>
              <a:tr h="46243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Phase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Phase 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Phase Three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51584"/>
                  </a:ext>
                </a:extLst>
              </a:tr>
              <a:tr h="462439">
                <a:tc>
                  <a:txBody>
                    <a:bodyPr/>
                    <a:lstStyle/>
                    <a:p>
                      <a:r>
                        <a:rPr lang="en-GB" sz="1100" dirty="0"/>
                        <a:t>Prepare Governance Board </a:t>
                      </a:r>
                      <a:r>
                        <a:rPr lang="en-GB" sz="1100" dirty="0" err="1"/>
                        <a:t>ToR</a:t>
                      </a:r>
                      <a:r>
                        <a:rPr lang="en-GB" sz="1100" dirty="0"/>
                        <a:t> and recruit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Code of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Risk Management &amp; Audit Framework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071657"/>
                  </a:ext>
                </a:extLst>
              </a:tr>
              <a:tr h="456140">
                <a:tc>
                  <a:txBody>
                    <a:bodyPr/>
                    <a:lstStyle/>
                    <a:p>
                      <a:r>
                        <a:rPr lang="en-GB" sz="1100" dirty="0"/>
                        <a:t>System Terms of Use / Privacy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Process and criteria for reviewing requests to change data collected on the passport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427378"/>
                  </a:ext>
                </a:extLst>
              </a:tr>
              <a:tr h="462439">
                <a:tc>
                  <a:txBody>
                    <a:bodyPr/>
                    <a:lstStyle/>
                    <a:p>
                      <a:r>
                        <a:rPr lang="en-GB" sz="1100" dirty="0"/>
                        <a:t>Data &amp; system security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Data Access Request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211605"/>
                  </a:ext>
                </a:extLst>
              </a:tr>
              <a:tr h="390316">
                <a:tc>
                  <a:txBody>
                    <a:bodyPr/>
                    <a:lstStyle/>
                    <a:p>
                      <a:r>
                        <a:rPr lang="en-GB" sz="1100" dirty="0"/>
                        <a:t>Data participants schematic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Data Usage Agreement Contract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6527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r>
                        <a:rPr lang="en-GB" sz="1100" dirty="0"/>
                        <a:t>Permissions application, control and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Material Agreement Request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1901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r>
                        <a:rPr lang="en-GB" sz="1100" dirty="0"/>
                        <a:t>Legal framework for collection, storage, processing and deletion of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77876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D374B8D-3B4B-4BFC-9CD4-47590127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Suggested Sequencing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2E79B-9A5D-43A2-8DAE-60847680F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Agrimetrics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A1D09-FF85-4D6E-965D-075CD7214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8098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D86CB3-409E-4404-A1E7-C9D286594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Rajdhani Medium"/>
              </a:rPr>
              <a:t>Governance Structure</a:t>
            </a:r>
            <a:endParaRPr lang="en-GB" dirty="0"/>
          </a:p>
          <a:p>
            <a:r>
              <a:rPr lang="en-GB" dirty="0">
                <a:latin typeface="Rajdhani Medium"/>
              </a:rPr>
              <a:t>Responsibilities</a:t>
            </a:r>
            <a:endParaRPr lang="en-GB" dirty="0"/>
          </a:p>
          <a:p>
            <a:r>
              <a:rPr lang="en-GB" dirty="0">
                <a:latin typeface="Rajdhani Medium"/>
              </a:rPr>
              <a:t>Membership, Chair, Secretariat – Independent and expert</a:t>
            </a:r>
            <a:endParaRPr lang="en-GB" dirty="0"/>
          </a:p>
          <a:p>
            <a:r>
              <a:rPr lang="en-GB" dirty="0">
                <a:latin typeface="Rajdhani Medium"/>
              </a:rPr>
              <a:t>Documents</a:t>
            </a:r>
            <a:endParaRPr lang="en-GB" dirty="0"/>
          </a:p>
          <a:p>
            <a:r>
              <a:rPr lang="en-GB" dirty="0">
                <a:latin typeface="Rajdhani Medium"/>
              </a:rPr>
              <a:t>Minutes / Decisions</a:t>
            </a:r>
            <a:endParaRPr lang="en-GB" dirty="0"/>
          </a:p>
          <a:p>
            <a:r>
              <a:rPr lang="en-GB" dirty="0">
                <a:latin typeface="Rajdhani Medium"/>
              </a:rPr>
              <a:t>Code of Conduct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575E36-378F-481D-B99D-10C67B44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510520"/>
            <a:ext cx="8764653" cy="1071380"/>
          </a:xfrm>
        </p:spPr>
        <p:txBody>
          <a:bodyPr/>
          <a:lstStyle/>
          <a:p>
            <a:r>
              <a:rPr lang="en-GB" dirty="0">
                <a:latin typeface="Rajdhani SemiBold"/>
              </a:rPr>
              <a:t>Data Governance Board - Requirements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1D44B-DDCC-41BB-891E-785BB2098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Agrimetrics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C9EED-4B60-46AB-B5BE-3DC0A69C7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12047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C8BE49-05C3-4AA6-B3A1-238DE7666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928315"/>
              </p:ext>
            </p:extLst>
          </p:nvPr>
        </p:nvGraphicFramePr>
        <p:xfrm>
          <a:off x="523875" y="1752600"/>
          <a:ext cx="8347075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7586881-7FE1-476F-9E75-2390AF32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Governance 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47096-BE8C-4FB1-A695-E56237E3DF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Agrimetrics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AB94C-2C9A-4279-81FD-D392EE1C4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1357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D86CB3-409E-4404-A1E7-C9D286594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39" y="1752600"/>
            <a:ext cx="8928985" cy="44584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Rajdhani Medium"/>
              </a:rPr>
              <a:t>Draft Responsibilities </a:t>
            </a:r>
            <a:endParaRPr lang="en-US" dirty="0"/>
          </a:p>
          <a:p>
            <a:pPr algn="l" fontAlgn="b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-    Transparency and scrutiny</a:t>
            </a:r>
          </a:p>
          <a:p>
            <a:pPr marL="285750" indent="-285750" algn="l" fontAlgn="b">
              <a:buFontTx/>
              <a:buChar char="-"/>
            </a:pPr>
            <a:r>
              <a:rPr lang="en-GB" sz="1800" b="0" i="0" u="none" strike="noStrike" dirty="0">
                <a:effectLst/>
                <a:latin typeface="+mn-lt"/>
                <a:cs typeface="Calibri" panose="020F0502020204030204" pitchFamily="34" charset="0"/>
              </a:rPr>
              <a:t>Legal framework for collection, storage, processing and deletion of data and GDPR</a:t>
            </a:r>
          </a:p>
          <a:p>
            <a:pPr marL="285750" indent="-285750" algn="l" fontAlgn="b">
              <a:buFontTx/>
              <a:buChar char="-"/>
            </a:pPr>
            <a:r>
              <a:rPr lang="en-GB" dirty="0">
                <a:latin typeface="+mn-lt"/>
                <a:cs typeface="Calibri" panose="020F0502020204030204" pitchFamily="34" charset="0"/>
              </a:rPr>
              <a:t>Data categorisation to align</a:t>
            </a:r>
            <a:r>
              <a:rPr lang="en-GB" sz="1800" b="0" i="0" u="none" strike="noStrike" dirty="0">
                <a:effectLst/>
                <a:latin typeface="+mn-lt"/>
                <a:cs typeface="Calibri" panose="020F0502020204030204" pitchFamily="34" charset="0"/>
              </a:rPr>
              <a:t> roles and responsibilities</a:t>
            </a:r>
          </a:p>
          <a:p>
            <a:pPr algn="l" fontAlgn="b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-    Data risk, audit and assurance processes and monitoring</a:t>
            </a:r>
          </a:p>
          <a:p>
            <a:pPr marL="285750" indent="-285750" algn="l" fontAlgn="b">
              <a:buFontTx/>
              <a:buChar char="-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Data and system security standards oversight – breach reporting, annual security and penetration testing standard, aspiration for accreditation</a:t>
            </a:r>
          </a:p>
          <a:p>
            <a:pPr marL="285750" indent="-285750" algn="l" fontAlgn="b"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Data quality standards and auditing processes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algn="l" fontAlgn="b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-    Assessing future passport data field changes </a:t>
            </a:r>
          </a:p>
          <a:p>
            <a:pPr marL="285750" indent="-285750" algn="l" fontAlgn="b">
              <a:buFontTx/>
              <a:buChar char="-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Establishing a data request process – Data Request agreement/contract and assessment criteria</a:t>
            </a:r>
          </a:p>
          <a:p>
            <a:pPr marL="285750" indent="-285750" algn="l" fontAlgn="b"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Review how permissions could be monitored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575E36-378F-481D-B99D-10C67B44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Governance 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1D44B-DDCC-41BB-891E-785BB2098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Agrimetrics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C9EED-4B60-46AB-B5BE-3DC0A69C7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33144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45969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88AE1F-045C-41E7-B7BB-B6EC59CB9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ODI Documents</a:t>
            </a: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Health data governance: a guide for non-technical leaders - Google Slides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9FA5F3-475D-485C-A554-D58F852B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Documents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9C2F-10E1-4F4A-97F9-F7B6423B1F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Agrimetrics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8C6CA-E520-40C1-B98C-2A5B3910D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5E053-F47A-4F15-9EBB-A966733B5F52}"/>
              </a:ext>
            </a:extLst>
          </p:cNvPr>
          <p:cNvSpPr txBox="1"/>
          <p:nvPr/>
        </p:nvSpPr>
        <p:spPr>
          <a:xfrm>
            <a:off x="523241" y="3113541"/>
            <a:ext cx="8155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How do data institutions facilitate safe access to sensitive data? – The ODI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7CCC4-2946-47A2-A2AE-E46A069AAEEE}"/>
              </a:ext>
            </a:extLst>
          </p:cNvPr>
          <p:cNvSpPr txBox="1"/>
          <p:nvPr/>
        </p:nvSpPr>
        <p:spPr>
          <a:xfrm>
            <a:off x="522270" y="4474482"/>
            <a:ext cx="7032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The Government Data Quality Framework - GOV.UK (www.gov.uk)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72145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67A914-ECDC-49F5-A24D-70DDE82E6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Creating a data governance framework for the Digital Grain Passport system which will outline how </a:t>
            </a:r>
            <a:r>
              <a:rPr lang="en-GB" sz="1800" u="sng" dirty="0">
                <a:effectLst/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data</a:t>
            </a:r>
            <a:r>
              <a:rPr lang="en-GB" sz="1800" dirty="0">
                <a:effectLst/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 within the Digital Grain Passport system will be managed, secured and shared in a fair, open, transparent and compliant way</a:t>
            </a:r>
            <a:endParaRPr lang="en-GB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+mn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The data governance framework will:</a:t>
            </a:r>
            <a:endParaRPr lang="en-GB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identify potential solutions to mitigate any concerns about data storage, sharing and permissions; </a:t>
            </a:r>
            <a:endParaRPr lang="en-GB" sz="1800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provide a framework for processing requests to access data from the Digital Grain Passport system</a:t>
            </a:r>
            <a:endParaRPr lang="en-GB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1E8DD4-8D06-4557-89E1-03735A0C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doing?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4DAE-1972-45F7-88EB-08DB5CEBF9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Agrimetrics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2AE3B-4305-4F78-95EB-8DAC92E6CC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738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EB2288-20B1-4724-9CF5-372A419C7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581900"/>
            <a:ext cx="11466703" cy="44584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800" b="0" i="0" u="none" strike="noStrike" kern="1200" dirty="0">
                <a:solidFill>
                  <a:srgbClr val="000000"/>
                </a:solidFill>
                <a:effectLst/>
                <a:latin typeface="Rajdhani Medium" panose="02000000000000000000"/>
                <a:cs typeface="Calibri"/>
              </a:rPr>
              <a:t>Communicate that AHDB is the operator and funder of the </a:t>
            </a:r>
            <a:r>
              <a:rPr lang="en-GB" dirty="0">
                <a:solidFill>
                  <a:srgbClr val="000000"/>
                </a:solidFill>
                <a:latin typeface="Rajdhani Medium" panose="02000000000000000000"/>
                <a:cs typeface="Calibri"/>
              </a:rPr>
              <a:t>Digital Grain Passport</a:t>
            </a:r>
            <a:r>
              <a:rPr lang="en-GB" sz="1800" b="0" i="0" u="none" strike="noStrike" kern="1200" dirty="0">
                <a:solidFill>
                  <a:srgbClr val="000000"/>
                </a:solidFill>
                <a:effectLst/>
                <a:latin typeface="Rajdhani Medium" panose="02000000000000000000"/>
                <a:cs typeface="Calibri"/>
              </a:rPr>
              <a:t> on behalf of the industry until the end of the transition from paper to the digital system.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This is expected to be 3 years from the start of development</a:t>
            </a:r>
            <a:endParaRPr lang="en-GB" sz="1800" b="0" i="0" u="none" strike="noStrike" kern="1200" dirty="0">
              <a:solidFill>
                <a:srgbClr val="FF0000"/>
              </a:solidFill>
              <a:effectLst/>
              <a:latin typeface="+mn-lt"/>
              <a:cs typeface="Calibri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sz="1800" b="0" i="0" u="none" strike="noStrike" kern="1200" dirty="0">
              <a:solidFill>
                <a:srgbClr val="000000"/>
              </a:solidFill>
              <a:effectLst/>
              <a:latin typeface="Rajdhani Medium" panose="02000000000000000000"/>
              <a:cs typeface="Calibri" panose="020F0502020204030204" pitchFamily="34" charset="0"/>
            </a:endParaRPr>
          </a:p>
          <a:p>
            <a:pPr algn="l" fontAlgn="b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2.   A Data Governance Board is formed with an independent chair. Terms of Reference could include responsibility for: </a:t>
            </a:r>
          </a:p>
          <a:p>
            <a:pPr marL="285750" indent="-285750" algn="l" fontAlgn="b">
              <a:buFontTx/>
              <a:buChar char="-"/>
            </a:pPr>
            <a:r>
              <a:rPr lang="en-GB" sz="1800" b="0" i="0" u="none" strike="noStrike" dirty="0">
                <a:effectLst/>
                <a:latin typeface="+mn-lt"/>
                <a:cs typeface="Calibri" panose="020F0502020204030204" pitchFamily="34" charset="0"/>
              </a:rPr>
              <a:t>Legal framework for collection, storage, processing and deletion of data and GDPR</a:t>
            </a:r>
          </a:p>
          <a:p>
            <a:pPr marL="285750" indent="-285750" algn="l" fontAlgn="b">
              <a:buFontTx/>
              <a:buChar char="-"/>
            </a:pPr>
            <a:r>
              <a:rPr lang="en-GB" dirty="0">
                <a:latin typeface="+mn-lt"/>
                <a:cs typeface="Calibri" panose="020F0502020204030204" pitchFamily="34" charset="0"/>
              </a:rPr>
              <a:t>Data categorisation to align</a:t>
            </a:r>
            <a:r>
              <a:rPr lang="en-GB" sz="1800" b="0" i="0" u="none" strike="noStrike" dirty="0">
                <a:effectLst/>
                <a:latin typeface="+mn-lt"/>
                <a:cs typeface="Calibri" panose="020F0502020204030204" pitchFamily="34" charset="0"/>
              </a:rPr>
              <a:t> roles and responsibilities</a:t>
            </a:r>
          </a:p>
          <a:p>
            <a:pPr algn="l" fontAlgn="b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-    Data risk, audit and assurance processes and monitoring</a:t>
            </a:r>
          </a:p>
          <a:p>
            <a:pPr marL="285750" indent="-285750" algn="l" fontAlgn="b">
              <a:buFontTx/>
              <a:buChar char="-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Data and system security standards oversight – breach reporting, annual security and penetration testing standard, aspiration for accreditation</a:t>
            </a:r>
          </a:p>
          <a:p>
            <a:pPr marL="285750" indent="-285750" algn="l" fontAlgn="b"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Data quality standards and auditing processes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algn="l" fontAlgn="b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-    Assessing future passport data field changes </a:t>
            </a:r>
          </a:p>
          <a:p>
            <a:pPr marL="285750" indent="-285750" algn="l" fontAlgn="b">
              <a:buFontTx/>
              <a:buChar char="-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Establishing a data request process – Data Request agreement/contract and assessment criteria</a:t>
            </a:r>
          </a:p>
          <a:p>
            <a:pPr marL="285750" indent="-285750" fontAlgn="b"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Permissions monitoring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+mn-lt"/>
              <a:cs typeface="Calibri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2387C2-5AAE-4AC6-B446-BB7A00ED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jdhani SemiBold"/>
              </a:rPr>
              <a:t>Recommendations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BE3C3-B4D7-42A3-B0ED-4BDC37CDC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Agrimetrics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BEED8-0E9C-4688-AFF8-31E558789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70847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EB2288-20B1-4724-9CF5-372A419C7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581900"/>
            <a:ext cx="11553151" cy="447961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fontAlgn="b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3. Digitise what is on the passport now and build confidence in the system</a:t>
            </a:r>
          </a:p>
          <a:p>
            <a:pPr marL="285750" indent="-285750" algn="l" fontAlgn="b">
              <a:buFontTx/>
              <a:buChar char="-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Return to aggregated and anonymised data requests once the system is operating overseen by </a:t>
            </a:r>
            <a:r>
              <a:rPr lang="en-GB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a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 Data Governance Body</a:t>
            </a:r>
          </a:p>
          <a:p>
            <a:pPr marL="285750" indent="-285750" fontAlgn="b"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Recruit Data Governance Board and prepare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Data Governance processes /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documentation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 alongside system build to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 provide reassurance and confidence</a:t>
            </a:r>
          </a:p>
          <a:p>
            <a:pPr fontAlgn="b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-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   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 Adopt current AHDB / Defra rules for processing data to ensure it is sufficiently aggregated and anonymised and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 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doesn’t breach confidentiality and commercial sensitivities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 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+mn-lt"/>
              <a:cs typeface="Calibri"/>
            </a:endParaRPr>
          </a:p>
          <a:p>
            <a:pPr fontAlgn="b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4. Legal 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input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is required to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 prepare Data Governance Framework documents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: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 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fontAlgn="b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-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    System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Terms of Use / Privacy Statement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 including liability clauses</a:t>
            </a:r>
          </a:p>
          <a:p>
            <a:pPr algn="l" fontAlgn="b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-    Review existing data clauses in industry contracts and ability to share data with multiple parties</a:t>
            </a:r>
          </a:p>
          <a:p>
            <a:pPr fontAlgn="b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-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   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 Prepare 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Material Agreement Request and Data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Usage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 Agreement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 Contract</a:t>
            </a:r>
            <a:endParaRPr lang="en-GB" dirty="0"/>
          </a:p>
          <a:p>
            <a:endParaRPr lang="en-GB" sz="1800" b="0" i="0" u="none" strike="noStrike" dirty="0">
              <a:solidFill>
                <a:srgbClr val="000000"/>
              </a:solidFill>
              <a:effectLst/>
              <a:latin typeface="+mn-lt"/>
              <a:cs typeface="Calibri"/>
            </a:endParaRPr>
          </a:p>
          <a:p>
            <a:pPr algn="l"/>
            <a:endParaRPr lang="en-GB" sz="1800" b="0" i="0" u="none" strike="noStrike" dirty="0">
              <a:solidFill>
                <a:srgbClr val="000000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algn="l" rtl="0" eaLnBrk="1" fontAlgn="b" latinLnBrk="0" hangingPunct="1"/>
            <a:endParaRPr lang="en-GB" sz="1800" b="0" i="0" u="none" strike="noStrike" dirty="0">
              <a:solidFill>
                <a:srgbClr val="000000"/>
              </a:solidFill>
              <a:effectLst/>
              <a:latin typeface="Rajdhani Medium"/>
              <a:cs typeface="Calibri" panose="020F0502020204030204" pitchFamily="34" charset="0"/>
            </a:endParaRPr>
          </a:p>
          <a:p>
            <a:pPr fontAlgn="b"/>
            <a:endParaRPr lang="en-GB" dirty="0">
              <a:solidFill>
                <a:srgbClr val="000000"/>
              </a:solidFill>
              <a:latin typeface="Rajdhani Medium"/>
              <a:cs typeface="Calibri" panose="020F0502020204030204" pitchFamily="34" charset="0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2387C2-5AAE-4AC6-B446-BB7A00ED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jdhani SemiBold"/>
              </a:rPr>
              <a:t>Recommendations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BE3C3-B4D7-42A3-B0ED-4BDC37CDC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Agrimetrics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BEED8-0E9C-4688-AFF8-31E558789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51308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EB2288-20B1-4724-9CF5-372A419C7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39" y="1731434"/>
            <a:ext cx="11553151" cy="4479616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"/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5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. All system points 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have been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 passed to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+mn-lt"/>
                <a:cs typeface="Calibri"/>
              </a:rPr>
              <a:t>Audacia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 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  <a:cs typeface="Calibri"/>
              </a:rPr>
              <a:t>as the build contractor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. The 29 companies and individuals interviewed could continue to be engaged as part of a user group(s) to maintain positive input and support for the system</a:t>
            </a:r>
            <a:endParaRPr lang="en-US" dirty="0"/>
          </a:p>
          <a:p>
            <a:endParaRPr lang="en-GB" sz="1800" b="0" i="0" u="none" strike="noStrike" dirty="0">
              <a:solidFill>
                <a:srgbClr val="000000"/>
              </a:solidFill>
              <a:effectLst/>
              <a:latin typeface="+mn-lt"/>
              <a:cs typeface="Calibri"/>
            </a:endParaRPr>
          </a:p>
          <a:p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6. Greater stakeholder engagement is required in Northern Ireland, Scotland and Wales including </a:t>
            </a:r>
            <a:r>
              <a:rPr lang="en-GB" dirty="0">
                <a:latin typeface="+mn-lt"/>
                <a:cs typeface="Calibri"/>
              </a:rPr>
              <a:t>national stakeholder </a:t>
            </a:r>
            <a:r>
              <a:rPr lang="en-GB" dirty="0">
                <a:solidFill>
                  <a:srgbClr val="000000"/>
                </a:solidFill>
                <a:latin typeface="+mn-lt"/>
                <a:cs typeface="Calibri"/>
              </a:rPr>
              <a:t>bodies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algn="l"/>
            <a:endParaRPr lang="en-GB" sz="1800" b="0" i="0" u="none" strike="noStrike" dirty="0">
              <a:solidFill>
                <a:srgbClr val="000000"/>
              </a:solidFill>
              <a:effectLst/>
              <a:latin typeface="Rajdhani Medium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Rajdhani Medium"/>
                <a:cs typeface="Calibri"/>
              </a:rPr>
              <a:t>7</a:t>
            </a:r>
            <a:r>
              <a:rPr lang="en-GB" dirty="0">
                <a:latin typeface="Rajdhani Medium"/>
                <a:cs typeface="Calibri"/>
              </a:rPr>
              <a:t>. Hold a technical meeting with oilseed rape processors to workshop customised features to reinforce data security requirements</a:t>
            </a:r>
          </a:p>
          <a:p>
            <a:endParaRPr lang="en-GB" dirty="0">
              <a:latin typeface="Rajdhani Medium"/>
              <a:cs typeface="Calibri"/>
            </a:endParaRPr>
          </a:p>
          <a:p>
            <a:r>
              <a:rPr lang="en-GB" dirty="0">
                <a:latin typeface="Rajdhani Medium"/>
                <a:cs typeface="Calibri"/>
              </a:rPr>
              <a:t>8. AHDB as the system operator is recommended to implement ISO27001.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(ISO/IEC 27001:2013) is the international standard that provides the specification for an information security management system (ISMS)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Rajdhani Medium"/>
              <a:cs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Rajdhani Medium"/>
              <a:cs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Rajdhani Medium"/>
              <a:cs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Rajdhani Medium"/>
              <a:cs typeface="Calibri" panose="020F050202020403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Rajdhani Medium"/>
              <a:cs typeface="Calibri" panose="020F0502020204030204" pitchFamily="34" charset="0"/>
            </a:endParaRPr>
          </a:p>
          <a:p>
            <a:pPr fontAlgn="b"/>
            <a:endParaRPr lang="en-GB" dirty="0">
              <a:solidFill>
                <a:srgbClr val="000000"/>
              </a:solidFill>
              <a:latin typeface="Rajdhani Medium"/>
              <a:cs typeface="Calibri" panose="020F0502020204030204" pitchFamily="34" charset="0"/>
            </a:endParaRPr>
          </a:p>
          <a:p>
            <a:pPr fontAlgn="b"/>
            <a:endParaRPr lang="en-GB" dirty="0">
              <a:solidFill>
                <a:srgbClr val="000000"/>
              </a:solidFill>
              <a:latin typeface="Rajdhani Medium"/>
              <a:cs typeface="Calibri" panose="020F0502020204030204" pitchFamily="34" charset="0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2387C2-5AAE-4AC6-B446-BB7A00ED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jdhani SemiBold"/>
              </a:rPr>
              <a:t>Recommendations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BE3C3-B4D7-42A3-B0ED-4BDC37CDC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Agrimetrics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BEED8-0E9C-4688-AFF8-31E558789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71092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BCDD48-317B-4805-9FE0-3710E561B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Rajdhani Medium"/>
              </a:rPr>
              <a:t>- Overview</a:t>
            </a:r>
          </a:p>
          <a:p>
            <a:r>
              <a:rPr lang="en-US" dirty="0">
                <a:latin typeface="Rajdhani Medium"/>
              </a:rPr>
              <a:t>- Proposed Documentation</a:t>
            </a:r>
            <a:endParaRPr lang="en-US" dirty="0"/>
          </a:p>
          <a:p>
            <a:r>
              <a:rPr lang="en-US" dirty="0">
                <a:latin typeface="Rajdhani Medium"/>
              </a:rPr>
              <a:t>- Documentation Descriptions &amp; Examples</a:t>
            </a:r>
            <a:endParaRPr lang="en-US" dirty="0"/>
          </a:p>
          <a:p>
            <a:r>
              <a:rPr lang="en-US" dirty="0">
                <a:latin typeface="Rajdhani Medium"/>
              </a:rPr>
              <a:t>- Data Governance Board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566373-E0D6-4606-A766-52D48479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jdhani SemiBold"/>
              </a:rPr>
              <a:t>Data Governance Framework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73DEF-420E-49B5-831B-A0B026677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Agrimetrics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1BE85-146B-497A-95EA-F407AB9238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4419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81A475-B873-450E-8289-E69169545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Agrimetrics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FB09C5-0D90-4496-B5D4-BDCEBAD6C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7</a:t>
            </a:fld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364C0C-FB8F-4CD3-B475-ACCFA7476AE6}"/>
              </a:ext>
            </a:extLst>
          </p:cNvPr>
          <p:cNvSpPr txBox="1"/>
          <p:nvPr/>
        </p:nvSpPr>
        <p:spPr>
          <a:xfrm>
            <a:off x="571214" y="471692"/>
            <a:ext cx="1111687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/>
              <a:t>Digital Grain Passport – Data Governance Framework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722F889B-F5F8-4EF2-960A-2A233F63F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045348"/>
            <a:ext cx="11188699" cy="27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6132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81A475-B873-450E-8289-E69169545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Agrimetrics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FB09C5-0D90-4496-B5D4-BDCEBAD6C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F6983FC2-8AE4-49A2-9226-CE4546DE0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80592"/>
              </p:ext>
            </p:extLst>
          </p:nvPr>
        </p:nvGraphicFramePr>
        <p:xfrm>
          <a:off x="656616" y="4277893"/>
          <a:ext cx="11157737" cy="185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637">
                  <a:extLst>
                    <a:ext uri="{9D8B030D-6E8A-4147-A177-3AD203B41FA5}">
                      <a16:colId xmlns:a16="http://schemas.microsoft.com/office/drawing/2014/main" val="3060315272"/>
                    </a:ext>
                  </a:extLst>
                </a:gridCol>
                <a:gridCol w="4573427">
                  <a:extLst>
                    <a:ext uri="{9D8B030D-6E8A-4147-A177-3AD203B41FA5}">
                      <a16:colId xmlns:a16="http://schemas.microsoft.com/office/drawing/2014/main" val="932095271"/>
                    </a:ext>
                  </a:extLst>
                </a:gridCol>
                <a:gridCol w="3368673">
                  <a:extLst>
                    <a:ext uri="{9D8B030D-6E8A-4147-A177-3AD203B41FA5}">
                      <a16:colId xmlns:a16="http://schemas.microsoft.com/office/drawing/2014/main" val="3203916872"/>
                    </a:ext>
                  </a:extLst>
                </a:gridCol>
              </a:tblGrid>
              <a:tr h="31100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Data Collection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Data Governance &amp; Management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Data Usage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567483"/>
                  </a:ext>
                </a:extLst>
              </a:tr>
              <a:tr h="260869">
                <a:tc>
                  <a:txBody>
                    <a:bodyPr/>
                    <a:lstStyle/>
                    <a:p>
                      <a:r>
                        <a:rPr lang="en-GB" sz="1100" dirty="0"/>
                        <a:t>Code of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Data Governance Board Terms of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Material Agreement Request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345355"/>
                  </a:ext>
                </a:extLst>
              </a:tr>
              <a:tr h="256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System Terms of Use / Privacy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Risk Management &amp; Audit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Data Access Request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36803"/>
                  </a:ext>
                </a:extLst>
              </a:tr>
              <a:tr h="311004">
                <a:tc>
                  <a:txBody>
                    <a:bodyPr/>
                    <a:lstStyle/>
                    <a:p>
                      <a:r>
                        <a:rPr lang="en-GB" sz="1100" dirty="0"/>
                        <a:t>Data Quality Assessments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Data and system security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Data Usage Agreement Contract / Template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969000"/>
                  </a:ext>
                </a:extLst>
              </a:tr>
              <a:tr h="283874">
                <a:tc>
                  <a:txBody>
                    <a:bodyPr/>
                    <a:lstStyle/>
                    <a:p>
                      <a:r>
                        <a:rPr lang="en-GB" sz="1100" dirty="0"/>
                        <a:t>Data Participants Schematic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Legal framework for collection, storage, processing and deletion of data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706772"/>
                  </a:ext>
                </a:extLst>
              </a:tr>
              <a:tr h="288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Permissions application, control and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100" dirty="0"/>
                        <a:t>Process and criteria for reviewing requests to change data collected on the passport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9297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97364C0C-FB8F-4CD3-B475-ACCFA7476AE6}"/>
              </a:ext>
            </a:extLst>
          </p:cNvPr>
          <p:cNvSpPr txBox="1"/>
          <p:nvPr/>
        </p:nvSpPr>
        <p:spPr>
          <a:xfrm>
            <a:off x="3153547" y="376442"/>
            <a:ext cx="6343792" cy="379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/>
              <a:t>Digital Grain Passport – Data Governance Framework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F8B293-B271-4B74-9E37-CFAB0259CE7A}"/>
              </a:ext>
            </a:extLst>
          </p:cNvPr>
          <p:cNvSpPr txBox="1"/>
          <p:nvPr/>
        </p:nvSpPr>
        <p:spPr>
          <a:xfrm>
            <a:off x="4325420" y="3818824"/>
            <a:ext cx="35445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/>
              <a:t>Framework Documentation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722F889B-F5F8-4EF2-960A-2A233F63F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934098"/>
            <a:ext cx="9707033" cy="23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1443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53A415-D825-4ACE-AED5-0012DC55C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037637"/>
              </p:ext>
            </p:extLst>
          </p:nvPr>
        </p:nvGraphicFramePr>
        <p:xfrm>
          <a:off x="260350" y="786229"/>
          <a:ext cx="11834169" cy="604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656">
                  <a:extLst>
                    <a:ext uri="{9D8B030D-6E8A-4147-A177-3AD203B41FA5}">
                      <a16:colId xmlns:a16="http://schemas.microsoft.com/office/drawing/2014/main" val="2925863516"/>
                    </a:ext>
                  </a:extLst>
                </a:gridCol>
                <a:gridCol w="5079999">
                  <a:extLst>
                    <a:ext uri="{9D8B030D-6E8A-4147-A177-3AD203B41FA5}">
                      <a16:colId xmlns:a16="http://schemas.microsoft.com/office/drawing/2014/main" val="3216391426"/>
                    </a:ext>
                  </a:extLst>
                </a:gridCol>
                <a:gridCol w="5305514">
                  <a:extLst>
                    <a:ext uri="{9D8B030D-6E8A-4147-A177-3AD203B41FA5}">
                      <a16:colId xmlns:a16="http://schemas.microsoft.com/office/drawing/2014/main" val="1561971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899167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Code of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Data Sharing Principles Code of Practice 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18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System Terms of Use / Privacy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Farmbench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eMB</a:t>
                      </a:r>
                      <a:r>
                        <a:rPr lang="en-GB" sz="1200" dirty="0"/>
                        <a:t> examples, </a:t>
                      </a:r>
                      <a:r>
                        <a:rPr lang="en-GB" sz="1200" dirty="0">
                          <a:hlinkClick r:id="rId3"/>
                        </a:rPr>
                        <a:t>Data – Livestock Information Ltd</a:t>
                      </a:r>
                      <a:endParaRPr lang="en-GB" sz="1200" dirty="0"/>
                    </a:p>
                    <a:p>
                      <a:r>
                        <a:rPr lang="en-GB" sz="1200" dirty="0">
                          <a:hlinkClick r:id="rId4"/>
                        </a:rPr>
                        <a:t>Privacy Notice | AHDB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2112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Data Quality Assessments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5"/>
                        </a:rPr>
                        <a:t>The Government Data Quality Framework - GOV.UK (www.gov.uk)</a:t>
                      </a:r>
                      <a:endParaRPr lang="en-GB" sz="1200" dirty="0"/>
                    </a:p>
                    <a:p>
                      <a:r>
                        <a:rPr lang="en-GB" sz="11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ISO - ISO/TS 8000-1:2011 - Data quality — Part 1: Overview</a:t>
                      </a:r>
                      <a:r>
                        <a:rPr lang="en-GB" sz="11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ISO 25000 STANDARDS</a:t>
                      </a:r>
                      <a:r>
                        <a:rPr lang="en-GB" sz="11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GB" sz="11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https://stage.cmmiinstitute.com/dmm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34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Data Participants Schematic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/>
                        <a:t>Data Sharing Principles Code of Practice 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3131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Permissions Application, Control and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78225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Data Governance &amp;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/>
                        <a:t>Data Governance Board Terms of Reference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RL Project Board </a:t>
                      </a:r>
                      <a:r>
                        <a:rPr lang="en-GB" sz="1200" dirty="0" err="1"/>
                        <a:t>ToR</a:t>
                      </a:r>
                      <a:r>
                        <a:rPr lang="en-GB" sz="1200" dirty="0"/>
                        <a:t> Crop Committee Handbook Sections 2.1/2</a:t>
                      </a:r>
                    </a:p>
                    <a:p>
                      <a:r>
                        <a:rPr lang="en-GB" sz="1200" dirty="0">
                          <a:hlinkClick r:id="rId9"/>
                        </a:rPr>
                        <a:t>Terms of Reference - Open Data Governance Board - data.gov.ie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382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Risk Management &amp; Audit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Suggest adopt AHDB standard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844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Data and system security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ISO 27001 (ISO/IEC 27001:2013) is the international standard that provides the specification for an information security management system (ISMS)</a:t>
                      </a:r>
                      <a:endParaRPr lang="en-GB" sz="1200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10"/>
                        </a:rPr>
                        <a:t>10 Data Security Standards - Digital Social Care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2343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Legal framework for collection, storage, processing and deletion of data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highlight>
                          <a:srgbClr val="FFFF00"/>
                        </a:highlight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3"/>
                        </a:rPr>
                        <a:t>Data – Livestock Information Ltd</a:t>
                      </a:r>
                      <a:endParaRPr lang="en-GB" sz="1200" dirty="0"/>
                    </a:p>
                    <a:p>
                      <a:r>
                        <a:rPr lang="en-GB" sz="1200" dirty="0">
                          <a:hlinkClick r:id="rId4"/>
                        </a:rPr>
                        <a:t>Privacy Notice | AHDB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961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Reviewing requests to change data collected on the passport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Schematic of decision-making process and request form /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1225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Data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Material Agreement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RL MTA BSPB-AHDB Template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8704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dirty="0"/>
                        <a:t>Data Access Request Process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Schematic of decision-making process and request form / process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11"/>
                        </a:rPr>
                        <a:t>Data sharing decision form template | ICO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6383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Data Usage Agreement Contract / 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11"/>
                        </a:rPr>
                        <a:t>Data sharing decision form template | ICO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03851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80C1766-0443-4FB2-81E5-04888C1D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0" y="184051"/>
            <a:ext cx="9046210" cy="599818"/>
          </a:xfrm>
        </p:spPr>
        <p:txBody>
          <a:bodyPr/>
          <a:lstStyle/>
          <a:p>
            <a:r>
              <a:rPr lang="en-GB" sz="3200" dirty="0">
                <a:latin typeface="Rajdhani SemiBold"/>
              </a:rPr>
              <a:t>Framework Documentation 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F228D-1E2E-49EB-8E9A-4C192A054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A68C4-1DD6-4C96-A6EE-B0FCB6A04C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79852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Custom 75">
      <a:dk1>
        <a:srgbClr val="232C2D"/>
      </a:dk1>
      <a:lt1>
        <a:srgbClr val="FFFFFF"/>
      </a:lt1>
      <a:dk2>
        <a:srgbClr val="B3B5C0"/>
      </a:dk2>
      <a:lt2>
        <a:srgbClr val="DFF1F3"/>
      </a:lt2>
      <a:accent1>
        <a:srgbClr val="00717C"/>
      </a:accent1>
      <a:accent2>
        <a:srgbClr val="ED7D31"/>
      </a:accent2>
      <a:accent3>
        <a:srgbClr val="0AB1C0"/>
      </a:accent3>
      <a:accent4>
        <a:srgbClr val="3FA977"/>
      </a:accent4>
      <a:accent5>
        <a:srgbClr val="75684B"/>
      </a:accent5>
      <a:accent6>
        <a:srgbClr val="2F83AA"/>
      </a:accent6>
      <a:hlink>
        <a:srgbClr val="ED7D31"/>
      </a:hlink>
      <a:folHlink>
        <a:srgbClr val="0AB1C0"/>
      </a:folHlink>
    </a:clrScheme>
    <a:fontScheme name="Rajdhani">
      <a:majorFont>
        <a:latin typeface="Rajdhani SemiBold"/>
        <a:ea typeface=""/>
        <a:cs typeface=""/>
      </a:majorFont>
      <a:minorFont>
        <a:latin typeface="Rajdhani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0ca39e-5e1b-431c-a3cb-63894b5d9fab" xsi:nil="true"/>
    <ahdbBrandTaxHTField xmlns="http://schemas.microsoft.com/sharepoint/v3">
      <Terms xmlns="http://schemas.microsoft.com/office/infopath/2007/PartnerControls"/>
    </ahdbBrandTaxHTField>
    <ahdbOwner xmlns="440ca39e-5e1b-431c-a3cb-63894b5d9fab">
      <UserInfo>
        <DisplayName/>
        <AccountId xsi:nil="true"/>
        <AccountType/>
      </UserInfo>
    </ahdbOwner>
    <ahdbFunctionTaxHTField xmlns="http://schemas.microsoft.com/sharepoint/v3">
      <Terms xmlns="http://schemas.microsoft.com/office/infopath/2007/PartnerControls"/>
    </ahdbFunctionTaxHTField>
    <ahdbCalFunction xmlns="http://schemas.microsoft.com/sharepoint/v3" xsi:nil="true"/>
    <ahdbTopicTaxHTField xmlns="http://schemas.microsoft.com/sharepoint/v3">
      <Terms xmlns="http://schemas.microsoft.com/office/infopath/2007/PartnerControls"/>
    </ahdbTopicTaxHTField>
    <l7d229c34431435e9d943c1844e0566e xmlns="440ca39e-5e1b-431c-a3cb-63894b5d9fab">
      <Terms xmlns="http://schemas.microsoft.com/office/infopath/2007/PartnerControls"/>
    </l7d229c34431435e9d943c1844e0566e>
    <ahdbCalContentSubType xmlns="http://schemas.microsoft.com/sharepoint/v3" xsi:nil="true"/>
    <ahdbCalContentType xmlns="http://schemas.microsoft.com/sharepoint/v3" xsi:nil="true"/>
    <ahdbCalActivity xmlns="http://schemas.microsoft.com/sharepoint/v3" xsi:nil="true"/>
    <ahdbContentTypeTaxHTField xmlns="http://schemas.microsoft.com/sharepoint/v3">
      <Terms xmlns="http://schemas.microsoft.com/office/infopath/2007/PartnerControls"/>
    </ahdbContentTypeTaxHTField>
    <lcf76f155ced4ddcb4097134ff3c332f xmlns="92c9b647-e86a-4a49-8181-a55259e4c935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DAA70795FAB40804511AC58BED86F" ma:contentTypeVersion="32" ma:contentTypeDescription="Create a new document." ma:contentTypeScope="" ma:versionID="d0c770e8296436a306febb83c4058a09">
  <xsd:schema xmlns:xsd="http://www.w3.org/2001/XMLSchema" xmlns:xs="http://www.w3.org/2001/XMLSchema" xmlns:p="http://schemas.microsoft.com/office/2006/metadata/properties" xmlns:ns1="http://schemas.microsoft.com/sharepoint/v3" xmlns:ns2="92c9b647-e86a-4a49-8181-a55259e4c935" xmlns:ns3="440ca39e-5e1b-431c-a3cb-63894b5d9fab" targetNamespace="http://schemas.microsoft.com/office/2006/metadata/properties" ma:root="true" ma:fieldsID="d41f84fead6c694518ac5141ad3d737c" ns1:_="" ns2:_="" ns3:_="">
    <xsd:import namespace="http://schemas.microsoft.com/sharepoint/v3"/>
    <xsd:import namespace="92c9b647-e86a-4a49-8181-a55259e4c935"/>
    <xsd:import namespace="440ca39e-5e1b-431c-a3cb-63894b5d9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l7d229c34431435e9d943c1844e0566e" minOccurs="0"/>
                <xsd:element ref="ns3:TaxCatchAll" minOccurs="0"/>
                <xsd:element ref="ns1:ahdbContentTypeTaxHTField" minOccurs="0"/>
                <xsd:element ref="ns1:ahdbTopicTaxHTField" minOccurs="0"/>
                <xsd:element ref="ns1:ahdbFunctionTaxHTField" minOccurs="0"/>
                <xsd:element ref="ns1:ahdbBrandTaxHTField" minOccurs="0"/>
                <xsd:element ref="ns3:ahdbOwner" minOccurs="0"/>
                <xsd:element ref="ns1:ahdbCalContentType" minOccurs="0"/>
                <xsd:element ref="ns1:ahdbCalContentSubType" minOccurs="0"/>
                <xsd:element ref="ns1:ahdbCalFunction" minOccurs="0"/>
                <xsd:element ref="ns1:ahdbCalActivity" minOccurs="0"/>
                <xsd:element ref="ns2:MediaServiceDateTaken" minOccurs="0"/>
                <xsd:element ref="ns2:lcf76f155ced4ddcb4097134ff3c332f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hdbContentTypeTaxHTField" ma:index="22" nillable="true" ma:taxonomy="true" ma:internalName="ahdbContentTypeTaxHTField" ma:taxonomyFieldName="ahdbContentType" ma:displayName="Content Type" ma:default="" ma:fieldId="{528b7dbd-8a1e-4a67-830d-0253f6b614b8}" ma:sspId="097f4682-e045-4066-b40e-631584043934" ma:termSetId="b78fe81f-f360-4236-9952-a7c319ae088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hdbTopicTaxHTField" ma:index="24" nillable="true" ma:taxonomy="true" ma:internalName="ahdbTopicTaxHTField" ma:taxonomyFieldName="ahdbTopic" ma:displayName="Topic" ma:default="" ma:fieldId="{09866e63-f53d-447d-bbcc-9ced045cdd8d}" ma:taxonomyMulti="true" ma:sspId="097f4682-e045-4066-b40e-631584043934" ma:termSetId="0fca8ffd-9822-41e3-bc65-5611830db0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hdbFunctionTaxHTField" ma:index="26" nillable="true" ma:taxonomy="true" ma:internalName="ahdbFunctionTaxHTField" ma:taxonomyFieldName="ahdbFunction" ma:displayName="Function" ma:default="" ma:fieldId="{feb3493a-21f9-46f9-98e0-ecb617d0050d}" ma:sspId="097f4682-e045-4066-b40e-631584043934" ma:termSetId="c9f645e3-4a3a-44ce-8bd6-c459f7665e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hdbBrandTaxHTField" ma:index="28" nillable="true" ma:taxonomy="true" ma:internalName="ahdbBrandTaxHTField" ma:taxonomyFieldName="ahdbBrand" ma:displayName="Brand" ma:default="" ma:fieldId="{0d71f9e9-e87c-44b3-af40-c468465118e4}" ma:taxonomyMulti="true" ma:sspId="097f4682-e045-4066-b40e-631584043934" ma:termSetId="b2c6c51c-863b-448c-8acd-dde0a2131b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hdbCalContentType" ma:index="30" nillable="true" ma:displayName="ahdbCalContentType" ma:internalName="ahdbCalContentType">
      <xsd:simpleType>
        <xsd:restriction base="dms:Text"/>
      </xsd:simpleType>
    </xsd:element>
    <xsd:element name="ahdbCalContentSubType" ma:index="31" nillable="true" ma:displayName="ahdbCalContentSubType" ma:internalName="ahdbCalContentSubType">
      <xsd:simpleType>
        <xsd:restriction base="dms:Text"/>
      </xsd:simpleType>
    </xsd:element>
    <xsd:element name="ahdbCalFunction" ma:index="32" nillable="true" ma:displayName="ahdbCalFunction" ma:internalName="ahdbCalFunction">
      <xsd:simpleType>
        <xsd:restriction base="dms:Text"/>
      </xsd:simpleType>
    </xsd:element>
    <xsd:element name="ahdbCalActivity" ma:index="33" nillable="true" ma:displayName="ahdbCalActivity" ma:internalName="ahdbCalActivity">
      <xsd:simpleType>
        <xsd:restriction base="dms:Text"/>
      </xsd:simpleType>
    </xsd:element>
    <xsd:element name="_ip_UnifiedCompliancePolicyProperties" ma:index="3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9b647-e86a-4a49-8181-a55259e4c9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097f4682-e045-4066-b40e-631584043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ca39e-5e1b-431c-a3cb-63894b5d9fa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7d229c34431435e9d943c1844e0566e" ma:index="19" nillable="true" ma:taxonomy="true" ma:internalName="l7d229c34431435e9d943c1844e0566e" ma:taxonomyFieldName="ahdbSectorClassification" ma:displayName="Sector Classification" ma:default="" ma:fieldId="{57d229c3-4431-435e-9d94-3c1844e0566e}" ma:taxonomyMulti="true" ma:sspId="097f4682-e045-4066-b40e-631584043934" ma:termSetId="f75a93e5-5e0e-4f5b-bda6-240f96a13b1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1dd82c61-1546-429a-bff7-601b6b13e7c0}" ma:internalName="TaxCatchAll" ma:showField="CatchAllData" ma:web="440ca39e-5e1b-431c-a3cb-63894b5d9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hdbOwner" ma:index="29" nillable="true" ma:displayName="Owner" ma:internalName="ahdb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D3FC71-E603-4B2B-8616-9FEAB31AFB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6EB221-00AA-4397-8245-F1A8F6B9F8DB}">
  <ds:schemaRefs>
    <ds:schemaRef ds:uri="440ca39e-5e1b-431c-a3cb-63894b5d9fab"/>
    <ds:schemaRef ds:uri="http://schemas.microsoft.com/office/2006/documentManagement/types"/>
    <ds:schemaRef ds:uri="http://purl.org/dc/elements/1.1/"/>
    <ds:schemaRef ds:uri="http://schemas.microsoft.com/sharepoint/v3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2c9b647-e86a-4a49-8181-a55259e4c935"/>
  </ds:schemaRefs>
</ds:datastoreItem>
</file>

<file path=customXml/itemProps3.xml><?xml version="1.0" encoding="utf-8"?>
<ds:datastoreItem xmlns:ds="http://schemas.openxmlformats.org/officeDocument/2006/customXml" ds:itemID="{0DE1995D-3E21-40F4-80CC-7E614F677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2c9b647-e86a-4a49-8181-a55259e4c935"/>
    <ds:schemaRef ds:uri="440ca39e-5e1b-431c-a3cb-63894b5d9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27556</TotalTime>
  <Words>1234</Words>
  <Application>Microsoft Office PowerPoint</Application>
  <PresentationFormat>Widescreen</PresentationFormat>
  <Paragraphs>207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Rajdhani Medium</vt:lpstr>
      <vt:lpstr>Rajdhani SemiBold</vt:lpstr>
      <vt:lpstr>Office Theme</vt:lpstr>
      <vt:lpstr>AHDB Digital Grain Passport Data Governance Project   - Interview Feedback   - Recommendations - Data Governance Framework  14th January 2022 </vt:lpstr>
      <vt:lpstr>What are we doing?</vt:lpstr>
      <vt:lpstr>Recommendations </vt:lpstr>
      <vt:lpstr>Recommendations </vt:lpstr>
      <vt:lpstr>Recommendations </vt:lpstr>
      <vt:lpstr>Data Governance Framework</vt:lpstr>
      <vt:lpstr>PowerPoint Presentation</vt:lpstr>
      <vt:lpstr>PowerPoint Presentation</vt:lpstr>
      <vt:lpstr>Framework Documentation Examples</vt:lpstr>
      <vt:lpstr>Documentation Description &amp; Examples: Data Collection Stage </vt:lpstr>
      <vt:lpstr>Documentation Description &amp; Examples: Data Governance &amp; Management Stage </vt:lpstr>
      <vt:lpstr>Documentation Description &amp; Examples: Data Usage Stage </vt:lpstr>
      <vt:lpstr>Suggested Sequencing</vt:lpstr>
      <vt:lpstr>Data Governance Board - Requirements</vt:lpstr>
      <vt:lpstr>Data Governance Board</vt:lpstr>
      <vt:lpstr>Data Governance Board</vt:lpstr>
      <vt:lpstr>PowerPoint Presentation</vt:lpstr>
      <vt:lpstr>Reference Documents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CENTRES ONE VISION</dc:title>
  <dc:creator>joe newell</dc:creator>
  <cp:lastModifiedBy>Derek Carless</cp:lastModifiedBy>
  <cp:revision>269</cp:revision>
  <dcterms:created xsi:type="dcterms:W3CDTF">2020-07-21T08:53:57Z</dcterms:created>
  <dcterms:modified xsi:type="dcterms:W3CDTF">2023-05-31T07:53:34Z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0x010100EF5DAA70795FAB40804511AC58BED86F</vt:lpwstr>
  </property>
  <property fmtid="{D5CDD505-2E9C-101B-9397-08002B2CF9AE}" pid="3" name="ahdbTopic">
    <vt:lpwstr/>
  </property>
  <property fmtid="{D5CDD505-2E9C-101B-9397-08002B2CF9AE}" pid="4" name="ahdbFunction">
    <vt:lpwstr/>
  </property>
  <property fmtid="{D5CDD505-2E9C-101B-9397-08002B2CF9AE}" pid="5" name="ahdbBrand">
    <vt:lpwstr/>
  </property>
  <property fmtid="{D5CDD505-2E9C-101B-9397-08002B2CF9AE}" pid="6" name="ahdbSectorClassification">
    <vt:lpwstr/>
  </property>
  <property fmtid="{D5CDD505-2E9C-101B-9397-08002B2CF9AE}" pid="7" name="ahdbContentType">
    <vt:lpwstr/>
  </property>
  <property fmtid="{D5CDD505-2E9C-101B-9397-08002B2CF9AE}" pid="8" name="MediaServiceImageTags">
    <vt:lpwstr/>
  </property>
</Properties>
</file>